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55" r:id="rId3"/>
    <p:sldId id="333" r:id="rId5"/>
    <p:sldId id="348" r:id="rId6"/>
    <p:sldId id="360" r:id="rId7"/>
    <p:sldId id="306" r:id="rId8"/>
    <p:sldId id="336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361" r:id="rId25"/>
    <p:sldId id="418" r:id="rId26"/>
    <p:sldId id="419" r:id="rId27"/>
    <p:sldId id="420" r:id="rId28"/>
    <p:sldId id="421" r:id="rId29"/>
    <p:sldId id="422" r:id="rId30"/>
    <p:sldId id="423" r:id="rId31"/>
    <p:sldId id="362" r:id="rId32"/>
    <p:sldId id="417" r:id="rId33"/>
    <p:sldId id="36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C4"/>
    <a:srgbClr val="45D8FF"/>
    <a:srgbClr val="00B5E6"/>
    <a:srgbClr val="276F9F"/>
    <a:srgbClr val="00BEF2"/>
    <a:srgbClr val="00A3D0"/>
    <a:srgbClr val="42A9CF"/>
    <a:srgbClr val="42ADD9"/>
    <a:srgbClr val="E2E2E2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3" autoAdjust="0"/>
    <p:restoredTop sz="98791" autoAdjust="0"/>
  </p:normalViewPr>
  <p:slideViewPr>
    <p:cSldViewPr snapToGrid="0">
      <p:cViewPr>
        <p:scale>
          <a:sx n="90" d="100"/>
          <a:sy n="90" d="100"/>
        </p:scale>
        <p:origin x="-1584" y="-516"/>
      </p:cViewPr>
      <p:guideLst>
        <p:guide orient="horz" pos="2259"/>
        <p:guide pos="386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24959-A2BD-45F8-81E0-28B81874FC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1BA07-8E53-4243-96FD-FE80DB403A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2063F-7EC7-41DD-9480-601669A121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Freeform 182"/>
          <p:cNvSpPr/>
          <p:nvPr/>
        </p:nvSpPr>
        <p:spPr bwMode="auto">
          <a:xfrm>
            <a:off x="-796605" y="-1016089"/>
            <a:ext cx="4048125" cy="4048126"/>
          </a:xfrm>
          <a:custGeom>
            <a:avLst/>
            <a:gdLst>
              <a:gd name="T0" fmla="*/ 2909 w 3967"/>
              <a:gd name="T1" fmla="*/ 511 h 3968"/>
              <a:gd name="T2" fmla="*/ 3456 w 3967"/>
              <a:gd name="T3" fmla="*/ 2909 h 3968"/>
              <a:gd name="T4" fmla="*/ 1059 w 3967"/>
              <a:gd name="T5" fmla="*/ 3457 h 3968"/>
              <a:gd name="T6" fmla="*/ 511 w 3967"/>
              <a:gd name="T7" fmla="*/ 1059 h 3968"/>
              <a:gd name="T8" fmla="*/ 2909 w 3967"/>
              <a:gd name="T9" fmla="*/ 511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7" h="3968">
                <a:moveTo>
                  <a:pt x="2909" y="511"/>
                </a:moveTo>
                <a:cubicBezTo>
                  <a:pt x="3722" y="1022"/>
                  <a:pt x="3967" y="2096"/>
                  <a:pt x="3456" y="2909"/>
                </a:cubicBezTo>
                <a:cubicBezTo>
                  <a:pt x="2945" y="3722"/>
                  <a:pt x="1872" y="3968"/>
                  <a:pt x="1059" y="3457"/>
                </a:cubicBezTo>
                <a:cubicBezTo>
                  <a:pt x="245" y="2946"/>
                  <a:pt x="0" y="1872"/>
                  <a:pt x="511" y="1059"/>
                </a:cubicBezTo>
                <a:cubicBezTo>
                  <a:pt x="1022" y="245"/>
                  <a:pt x="2095" y="0"/>
                  <a:pt x="2909" y="51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0" name="Freeform 184"/>
          <p:cNvSpPr/>
          <p:nvPr/>
        </p:nvSpPr>
        <p:spPr bwMode="auto">
          <a:xfrm>
            <a:off x="-190180" y="-409664"/>
            <a:ext cx="2835275" cy="2835275"/>
          </a:xfrm>
          <a:custGeom>
            <a:avLst/>
            <a:gdLst>
              <a:gd name="T0" fmla="*/ 2037 w 2779"/>
              <a:gd name="T1" fmla="*/ 358 h 2778"/>
              <a:gd name="T2" fmla="*/ 2421 w 2779"/>
              <a:gd name="T3" fmla="*/ 2037 h 2778"/>
              <a:gd name="T4" fmla="*/ 742 w 2779"/>
              <a:gd name="T5" fmla="*/ 2420 h 2778"/>
              <a:gd name="T6" fmla="*/ 358 w 2779"/>
              <a:gd name="T7" fmla="*/ 741 h 2778"/>
              <a:gd name="T8" fmla="*/ 2037 w 2779"/>
              <a:gd name="T9" fmla="*/ 358 h 2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9" h="2778">
                <a:moveTo>
                  <a:pt x="2037" y="358"/>
                </a:moveTo>
                <a:cubicBezTo>
                  <a:pt x="2607" y="715"/>
                  <a:pt x="2779" y="1467"/>
                  <a:pt x="2421" y="2037"/>
                </a:cubicBezTo>
                <a:cubicBezTo>
                  <a:pt x="2063" y="2606"/>
                  <a:pt x="1311" y="2778"/>
                  <a:pt x="742" y="2420"/>
                </a:cubicBezTo>
                <a:cubicBezTo>
                  <a:pt x="172" y="2062"/>
                  <a:pt x="0" y="1311"/>
                  <a:pt x="358" y="741"/>
                </a:cubicBezTo>
                <a:cubicBezTo>
                  <a:pt x="716" y="172"/>
                  <a:pt x="1468" y="0"/>
                  <a:pt x="2037" y="358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0" name="Freeform 182"/>
          <p:cNvSpPr/>
          <p:nvPr/>
        </p:nvSpPr>
        <p:spPr bwMode="auto">
          <a:xfrm rot="21368463">
            <a:off x="8058869" y="3866584"/>
            <a:ext cx="4048125" cy="4048126"/>
          </a:xfrm>
          <a:custGeom>
            <a:avLst/>
            <a:gdLst>
              <a:gd name="T0" fmla="*/ 2909 w 3967"/>
              <a:gd name="T1" fmla="*/ 511 h 3968"/>
              <a:gd name="T2" fmla="*/ 3456 w 3967"/>
              <a:gd name="T3" fmla="*/ 2909 h 3968"/>
              <a:gd name="T4" fmla="*/ 1059 w 3967"/>
              <a:gd name="T5" fmla="*/ 3457 h 3968"/>
              <a:gd name="T6" fmla="*/ 511 w 3967"/>
              <a:gd name="T7" fmla="*/ 1059 h 3968"/>
              <a:gd name="T8" fmla="*/ 2909 w 3967"/>
              <a:gd name="T9" fmla="*/ 511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7" h="3968">
                <a:moveTo>
                  <a:pt x="2909" y="511"/>
                </a:moveTo>
                <a:cubicBezTo>
                  <a:pt x="3722" y="1022"/>
                  <a:pt x="3967" y="2096"/>
                  <a:pt x="3456" y="2909"/>
                </a:cubicBezTo>
                <a:cubicBezTo>
                  <a:pt x="2945" y="3722"/>
                  <a:pt x="1872" y="3968"/>
                  <a:pt x="1059" y="3457"/>
                </a:cubicBezTo>
                <a:cubicBezTo>
                  <a:pt x="245" y="2946"/>
                  <a:pt x="0" y="1872"/>
                  <a:pt x="511" y="1059"/>
                </a:cubicBezTo>
                <a:cubicBezTo>
                  <a:pt x="1022" y="245"/>
                  <a:pt x="2095" y="0"/>
                  <a:pt x="2909" y="51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2" name="Freeform 184"/>
          <p:cNvSpPr/>
          <p:nvPr/>
        </p:nvSpPr>
        <p:spPr bwMode="auto">
          <a:xfrm rot="21368463">
            <a:off x="8665294" y="4473009"/>
            <a:ext cx="2835275" cy="2835275"/>
          </a:xfrm>
          <a:custGeom>
            <a:avLst/>
            <a:gdLst>
              <a:gd name="T0" fmla="*/ 2037 w 2779"/>
              <a:gd name="T1" fmla="*/ 358 h 2778"/>
              <a:gd name="T2" fmla="*/ 2421 w 2779"/>
              <a:gd name="T3" fmla="*/ 2037 h 2778"/>
              <a:gd name="T4" fmla="*/ 742 w 2779"/>
              <a:gd name="T5" fmla="*/ 2420 h 2778"/>
              <a:gd name="T6" fmla="*/ 358 w 2779"/>
              <a:gd name="T7" fmla="*/ 741 h 2778"/>
              <a:gd name="T8" fmla="*/ 2037 w 2779"/>
              <a:gd name="T9" fmla="*/ 358 h 2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9" h="2778">
                <a:moveTo>
                  <a:pt x="2037" y="358"/>
                </a:moveTo>
                <a:cubicBezTo>
                  <a:pt x="2607" y="715"/>
                  <a:pt x="2779" y="1467"/>
                  <a:pt x="2421" y="2037"/>
                </a:cubicBezTo>
                <a:cubicBezTo>
                  <a:pt x="2063" y="2606"/>
                  <a:pt x="1311" y="2778"/>
                  <a:pt x="742" y="2420"/>
                </a:cubicBezTo>
                <a:cubicBezTo>
                  <a:pt x="172" y="2062"/>
                  <a:pt x="0" y="1311"/>
                  <a:pt x="358" y="741"/>
                </a:cubicBezTo>
                <a:cubicBezTo>
                  <a:pt x="716" y="172"/>
                  <a:pt x="1468" y="0"/>
                  <a:pt x="2037" y="358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3" name="Freeform 174"/>
          <p:cNvSpPr/>
          <p:nvPr/>
        </p:nvSpPr>
        <p:spPr bwMode="auto">
          <a:xfrm>
            <a:off x="323256" y="3333750"/>
            <a:ext cx="2131302" cy="2131292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0" name="Freeform 174"/>
          <p:cNvSpPr/>
          <p:nvPr/>
        </p:nvSpPr>
        <p:spPr bwMode="auto">
          <a:xfrm>
            <a:off x="3277735" y="2261395"/>
            <a:ext cx="460334" cy="460332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2" name="Freeform 176"/>
          <p:cNvSpPr/>
          <p:nvPr/>
        </p:nvSpPr>
        <p:spPr bwMode="auto">
          <a:xfrm>
            <a:off x="3830643" y="-488491"/>
            <a:ext cx="1071558" cy="1071556"/>
          </a:xfrm>
          <a:custGeom>
            <a:avLst/>
            <a:gdLst>
              <a:gd name="T0" fmla="*/ 862 w 1175"/>
              <a:gd name="T1" fmla="*/ 151 h 1175"/>
              <a:gd name="T2" fmla="*/ 1024 w 1175"/>
              <a:gd name="T3" fmla="*/ 861 h 1175"/>
              <a:gd name="T4" fmla="*/ 314 w 1175"/>
              <a:gd name="T5" fmla="*/ 1023 h 1175"/>
              <a:gd name="T6" fmla="*/ 152 w 1175"/>
              <a:gd name="T7" fmla="*/ 313 h 1175"/>
              <a:gd name="T8" fmla="*/ 862 w 1175"/>
              <a:gd name="T9" fmla="*/ 151 h 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5" h="1175">
                <a:moveTo>
                  <a:pt x="862" y="151"/>
                </a:moveTo>
                <a:cubicBezTo>
                  <a:pt x="1103" y="302"/>
                  <a:pt x="1175" y="620"/>
                  <a:pt x="1024" y="861"/>
                </a:cubicBezTo>
                <a:cubicBezTo>
                  <a:pt x="873" y="1102"/>
                  <a:pt x="555" y="1175"/>
                  <a:pt x="314" y="1023"/>
                </a:cubicBezTo>
                <a:cubicBezTo>
                  <a:pt x="73" y="872"/>
                  <a:pt x="0" y="554"/>
                  <a:pt x="152" y="313"/>
                </a:cubicBezTo>
                <a:cubicBezTo>
                  <a:pt x="303" y="73"/>
                  <a:pt x="621" y="0"/>
                  <a:pt x="862" y="15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6" name="Freeform 180"/>
          <p:cNvSpPr/>
          <p:nvPr/>
        </p:nvSpPr>
        <p:spPr bwMode="auto">
          <a:xfrm>
            <a:off x="4083275" y="-235859"/>
            <a:ext cx="566294" cy="566292"/>
          </a:xfrm>
          <a:custGeom>
            <a:avLst/>
            <a:gdLst>
              <a:gd name="T0" fmla="*/ 456 w 621"/>
              <a:gd name="T1" fmla="*/ 80 h 621"/>
              <a:gd name="T2" fmla="*/ 541 w 621"/>
              <a:gd name="T3" fmla="*/ 455 h 621"/>
              <a:gd name="T4" fmla="*/ 166 w 621"/>
              <a:gd name="T5" fmla="*/ 541 h 621"/>
              <a:gd name="T6" fmla="*/ 80 w 621"/>
              <a:gd name="T7" fmla="*/ 165 h 621"/>
              <a:gd name="T8" fmla="*/ 456 w 621"/>
              <a:gd name="T9" fmla="*/ 8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621">
                <a:moveTo>
                  <a:pt x="456" y="80"/>
                </a:moveTo>
                <a:cubicBezTo>
                  <a:pt x="583" y="160"/>
                  <a:pt x="621" y="328"/>
                  <a:pt x="541" y="455"/>
                </a:cubicBezTo>
                <a:cubicBezTo>
                  <a:pt x="461" y="582"/>
                  <a:pt x="293" y="621"/>
                  <a:pt x="166" y="541"/>
                </a:cubicBezTo>
                <a:cubicBezTo>
                  <a:pt x="39" y="461"/>
                  <a:pt x="0" y="293"/>
                  <a:pt x="80" y="165"/>
                </a:cubicBezTo>
                <a:cubicBezTo>
                  <a:pt x="160" y="38"/>
                  <a:pt x="328" y="0"/>
                  <a:pt x="456" y="8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7" name="Freeform 181"/>
          <p:cNvSpPr/>
          <p:nvPr/>
        </p:nvSpPr>
        <p:spPr bwMode="auto">
          <a:xfrm>
            <a:off x="827090" y="3842205"/>
            <a:ext cx="1112838" cy="1111250"/>
          </a:xfrm>
          <a:custGeom>
            <a:avLst/>
            <a:gdLst>
              <a:gd name="T0" fmla="*/ 799 w 1090"/>
              <a:gd name="T1" fmla="*/ 140 h 1090"/>
              <a:gd name="T2" fmla="*/ 949 w 1090"/>
              <a:gd name="T3" fmla="*/ 799 h 1090"/>
              <a:gd name="T4" fmla="*/ 291 w 1090"/>
              <a:gd name="T5" fmla="*/ 950 h 1090"/>
              <a:gd name="T6" fmla="*/ 140 w 1090"/>
              <a:gd name="T7" fmla="*/ 291 h 1090"/>
              <a:gd name="T8" fmla="*/ 799 w 1090"/>
              <a:gd name="T9" fmla="*/ 14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0" h="1090">
                <a:moveTo>
                  <a:pt x="799" y="140"/>
                </a:moveTo>
                <a:cubicBezTo>
                  <a:pt x="1022" y="281"/>
                  <a:pt x="1090" y="576"/>
                  <a:pt x="949" y="799"/>
                </a:cubicBezTo>
                <a:cubicBezTo>
                  <a:pt x="809" y="1023"/>
                  <a:pt x="514" y="1090"/>
                  <a:pt x="291" y="950"/>
                </a:cubicBezTo>
                <a:cubicBezTo>
                  <a:pt x="67" y="809"/>
                  <a:pt x="0" y="514"/>
                  <a:pt x="140" y="291"/>
                </a:cubicBezTo>
                <a:cubicBezTo>
                  <a:pt x="280" y="67"/>
                  <a:pt x="575" y="0"/>
                  <a:pt x="799" y="140"/>
                </a:cubicBezTo>
                <a:close/>
              </a:path>
            </a:pathLst>
          </a:custGeom>
          <a:solidFill>
            <a:srgbClr val="45D8FF">
              <a:alpha val="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9" name="Freeform 183"/>
          <p:cNvSpPr/>
          <p:nvPr/>
        </p:nvSpPr>
        <p:spPr bwMode="auto">
          <a:xfrm>
            <a:off x="1106490" y="4120018"/>
            <a:ext cx="554038" cy="555625"/>
          </a:xfrm>
          <a:custGeom>
            <a:avLst/>
            <a:gdLst>
              <a:gd name="T0" fmla="*/ 398 w 543"/>
              <a:gd name="T1" fmla="*/ 70 h 544"/>
              <a:gd name="T2" fmla="*/ 473 w 543"/>
              <a:gd name="T3" fmla="*/ 399 h 544"/>
              <a:gd name="T4" fmla="*/ 145 w 543"/>
              <a:gd name="T5" fmla="*/ 474 h 544"/>
              <a:gd name="T6" fmla="*/ 70 w 543"/>
              <a:gd name="T7" fmla="*/ 145 h 544"/>
              <a:gd name="T8" fmla="*/ 398 w 543"/>
              <a:gd name="T9" fmla="*/ 7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3" h="544">
                <a:moveTo>
                  <a:pt x="398" y="70"/>
                </a:moveTo>
                <a:cubicBezTo>
                  <a:pt x="510" y="140"/>
                  <a:pt x="543" y="287"/>
                  <a:pt x="473" y="399"/>
                </a:cubicBezTo>
                <a:cubicBezTo>
                  <a:pt x="404" y="510"/>
                  <a:pt x="256" y="544"/>
                  <a:pt x="145" y="474"/>
                </a:cubicBezTo>
                <a:cubicBezTo>
                  <a:pt x="34" y="404"/>
                  <a:pt x="0" y="257"/>
                  <a:pt x="70" y="145"/>
                </a:cubicBezTo>
                <a:cubicBezTo>
                  <a:pt x="140" y="34"/>
                  <a:pt x="287" y="0"/>
                  <a:pt x="398" y="7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8" name="Freeform 57"/>
          <p:cNvSpPr/>
          <p:nvPr/>
        </p:nvSpPr>
        <p:spPr bwMode="auto">
          <a:xfrm>
            <a:off x="422278" y="2438855"/>
            <a:ext cx="973138" cy="1935163"/>
          </a:xfrm>
          <a:custGeom>
            <a:avLst/>
            <a:gdLst>
              <a:gd name="T0" fmla="*/ 951 w 958"/>
              <a:gd name="T1" fmla="*/ 1905 h 1905"/>
              <a:gd name="T2" fmla="*/ 945 w 958"/>
              <a:gd name="T3" fmla="*/ 1902 h 1905"/>
              <a:gd name="T4" fmla="*/ 1 w 958"/>
              <a:gd name="T5" fmla="*/ 10 h 1905"/>
              <a:gd name="T6" fmla="*/ 4 w 958"/>
              <a:gd name="T7" fmla="*/ 1 h 1905"/>
              <a:gd name="T8" fmla="*/ 12 w 958"/>
              <a:gd name="T9" fmla="*/ 4 h 1905"/>
              <a:gd name="T10" fmla="*/ 956 w 958"/>
              <a:gd name="T11" fmla="*/ 1896 h 1905"/>
              <a:gd name="T12" fmla="*/ 953 w 958"/>
              <a:gd name="T13" fmla="*/ 1904 h 1905"/>
              <a:gd name="T14" fmla="*/ 951 w 958"/>
              <a:gd name="T15" fmla="*/ 1905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8" h="1905">
                <a:moveTo>
                  <a:pt x="951" y="1905"/>
                </a:moveTo>
                <a:cubicBezTo>
                  <a:pt x="949" y="1905"/>
                  <a:pt x="946" y="1904"/>
                  <a:pt x="945" y="1902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7"/>
                  <a:pt x="1" y="3"/>
                  <a:pt x="4" y="1"/>
                </a:cubicBezTo>
                <a:cubicBezTo>
                  <a:pt x="7" y="0"/>
                  <a:pt x="10" y="1"/>
                  <a:pt x="12" y="4"/>
                </a:cubicBezTo>
                <a:cubicBezTo>
                  <a:pt x="956" y="1896"/>
                  <a:pt x="956" y="1896"/>
                  <a:pt x="956" y="1896"/>
                </a:cubicBezTo>
                <a:cubicBezTo>
                  <a:pt x="958" y="1899"/>
                  <a:pt x="956" y="1903"/>
                  <a:pt x="953" y="1904"/>
                </a:cubicBezTo>
                <a:cubicBezTo>
                  <a:pt x="953" y="1905"/>
                  <a:pt x="952" y="1905"/>
                  <a:pt x="951" y="190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0" name="Freeform 59"/>
          <p:cNvSpPr/>
          <p:nvPr/>
        </p:nvSpPr>
        <p:spPr bwMode="auto">
          <a:xfrm>
            <a:off x="422278" y="1019630"/>
            <a:ext cx="819150" cy="1431925"/>
          </a:xfrm>
          <a:custGeom>
            <a:avLst/>
            <a:gdLst>
              <a:gd name="T0" fmla="*/ 6 w 806"/>
              <a:gd name="T1" fmla="*/ 1409 h 1409"/>
              <a:gd name="T2" fmla="*/ 4 w 806"/>
              <a:gd name="T3" fmla="*/ 1408 h 1409"/>
              <a:gd name="T4" fmla="*/ 1 w 806"/>
              <a:gd name="T5" fmla="*/ 1400 h 1409"/>
              <a:gd name="T6" fmla="*/ 794 w 806"/>
              <a:gd name="T7" fmla="*/ 4 h 1409"/>
              <a:gd name="T8" fmla="*/ 802 w 806"/>
              <a:gd name="T9" fmla="*/ 1 h 1409"/>
              <a:gd name="T10" fmla="*/ 804 w 806"/>
              <a:gd name="T11" fmla="*/ 10 h 1409"/>
              <a:gd name="T12" fmla="*/ 12 w 806"/>
              <a:gd name="T13" fmla="*/ 1406 h 1409"/>
              <a:gd name="T14" fmla="*/ 6 w 806"/>
              <a:gd name="T15" fmla="*/ 1409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6" h="1409">
                <a:moveTo>
                  <a:pt x="6" y="1409"/>
                </a:moveTo>
                <a:cubicBezTo>
                  <a:pt x="5" y="1409"/>
                  <a:pt x="4" y="1409"/>
                  <a:pt x="4" y="1408"/>
                </a:cubicBezTo>
                <a:cubicBezTo>
                  <a:pt x="1" y="1406"/>
                  <a:pt x="0" y="1403"/>
                  <a:pt x="1" y="1400"/>
                </a:cubicBezTo>
                <a:cubicBezTo>
                  <a:pt x="794" y="4"/>
                  <a:pt x="794" y="4"/>
                  <a:pt x="794" y="4"/>
                </a:cubicBezTo>
                <a:cubicBezTo>
                  <a:pt x="795" y="1"/>
                  <a:pt x="799" y="0"/>
                  <a:pt x="802" y="1"/>
                </a:cubicBezTo>
                <a:cubicBezTo>
                  <a:pt x="805" y="3"/>
                  <a:pt x="806" y="7"/>
                  <a:pt x="804" y="10"/>
                </a:cubicBezTo>
                <a:cubicBezTo>
                  <a:pt x="12" y="1406"/>
                  <a:pt x="12" y="1406"/>
                  <a:pt x="12" y="1406"/>
                </a:cubicBezTo>
                <a:cubicBezTo>
                  <a:pt x="11" y="1408"/>
                  <a:pt x="9" y="1409"/>
                  <a:pt x="6" y="140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1" name="Freeform 60"/>
          <p:cNvSpPr/>
          <p:nvPr/>
        </p:nvSpPr>
        <p:spPr bwMode="auto">
          <a:xfrm rot="21439730">
            <a:off x="1263217" y="967857"/>
            <a:ext cx="2206471" cy="1571207"/>
          </a:xfrm>
          <a:custGeom>
            <a:avLst/>
            <a:gdLst>
              <a:gd name="T0" fmla="*/ 2332 w 2339"/>
              <a:gd name="T1" fmla="*/ 1665 h 1665"/>
              <a:gd name="T2" fmla="*/ 2329 w 2339"/>
              <a:gd name="T3" fmla="*/ 1664 h 1665"/>
              <a:gd name="T4" fmla="*/ 3 w 2339"/>
              <a:gd name="T5" fmla="*/ 11 h 1665"/>
              <a:gd name="T6" fmla="*/ 2 w 2339"/>
              <a:gd name="T7" fmla="*/ 3 h 1665"/>
              <a:gd name="T8" fmla="*/ 10 w 2339"/>
              <a:gd name="T9" fmla="*/ 2 h 1665"/>
              <a:gd name="T10" fmla="*/ 2335 w 2339"/>
              <a:gd name="T11" fmla="*/ 1654 h 1665"/>
              <a:gd name="T12" fmla="*/ 2337 w 2339"/>
              <a:gd name="T13" fmla="*/ 1662 h 1665"/>
              <a:gd name="T14" fmla="*/ 2332 w 2339"/>
              <a:gd name="T15" fmla="*/ 1665 h 1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9" h="1665">
                <a:moveTo>
                  <a:pt x="2332" y="1665"/>
                </a:moveTo>
                <a:cubicBezTo>
                  <a:pt x="2331" y="1665"/>
                  <a:pt x="2330" y="1665"/>
                  <a:pt x="2329" y="1664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0"/>
                  <a:pt x="0" y="6"/>
                  <a:pt x="2" y="3"/>
                </a:cubicBezTo>
                <a:cubicBezTo>
                  <a:pt x="4" y="0"/>
                  <a:pt x="8" y="0"/>
                  <a:pt x="10" y="2"/>
                </a:cubicBezTo>
                <a:cubicBezTo>
                  <a:pt x="2335" y="1654"/>
                  <a:pt x="2335" y="1654"/>
                  <a:pt x="2335" y="1654"/>
                </a:cubicBezTo>
                <a:cubicBezTo>
                  <a:pt x="2338" y="1656"/>
                  <a:pt x="2339" y="1660"/>
                  <a:pt x="2337" y="1662"/>
                </a:cubicBezTo>
                <a:cubicBezTo>
                  <a:pt x="2336" y="1664"/>
                  <a:pt x="2334" y="1665"/>
                  <a:pt x="2332" y="16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2" name="Freeform 61"/>
          <p:cNvSpPr/>
          <p:nvPr/>
        </p:nvSpPr>
        <p:spPr bwMode="auto">
          <a:xfrm rot="21188738">
            <a:off x="1768773" y="2596183"/>
            <a:ext cx="1744625" cy="133350"/>
          </a:xfrm>
          <a:custGeom>
            <a:avLst/>
            <a:gdLst>
              <a:gd name="T0" fmla="*/ 6 w 1798"/>
              <a:gd name="T1" fmla="*/ 130 h 130"/>
              <a:gd name="T2" fmla="*/ 0 w 1798"/>
              <a:gd name="T3" fmla="*/ 125 h 130"/>
              <a:gd name="T4" fmla="*/ 6 w 1798"/>
              <a:gd name="T5" fmla="*/ 118 h 130"/>
              <a:gd name="T6" fmla="*/ 1792 w 1798"/>
              <a:gd name="T7" fmla="*/ 0 h 130"/>
              <a:gd name="T8" fmla="*/ 1798 w 1798"/>
              <a:gd name="T9" fmla="*/ 6 h 130"/>
              <a:gd name="T10" fmla="*/ 1792 w 1798"/>
              <a:gd name="T11" fmla="*/ 12 h 130"/>
              <a:gd name="T12" fmla="*/ 7 w 1798"/>
              <a:gd name="T13" fmla="*/ 130 h 130"/>
              <a:gd name="T14" fmla="*/ 6 w 1798"/>
              <a:gd name="T1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8" h="130">
                <a:moveTo>
                  <a:pt x="6" y="130"/>
                </a:moveTo>
                <a:cubicBezTo>
                  <a:pt x="3" y="130"/>
                  <a:pt x="1" y="128"/>
                  <a:pt x="0" y="125"/>
                </a:cubicBezTo>
                <a:cubicBezTo>
                  <a:pt x="0" y="121"/>
                  <a:pt x="3" y="118"/>
                  <a:pt x="6" y="118"/>
                </a:cubicBezTo>
                <a:cubicBezTo>
                  <a:pt x="1792" y="0"/>
                  <a:pt x="1792" y="0"/>
                  <a:pt x="1792" y="0"/>
                </a:cubicBezTo>
                <a:cubicBezTo>
                  <a:pt x="1795" y="0"/>
                  <a:pt x="1798" y="2"/>
                  <a:pt x="1798" y="6"/>
                </a:cubicBezTo>
                <a:cubicBezTo>
                  <a:pt x="1798" y="9"/>
                  <a:pt x="1796" y="12"/>
                  <a:pt x="1792" y="12"/>
                </a:cubicBezTo>
                <a:cubicBezTo>
                  <a:pt x="7" y="130"/>
                  <a:pt x="7" y="130"/>
                  <a:pt x="7" y="130"/>
                </a:cubicBezTo>
                <a:cubicBezTo>
                  <a:pt x="7" y="130"/>
                  <a:pt x="6" y="130"/>
                  <a:pt x="6" y="1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4" name="Freeform 63"/>
          <p:cNvSpPr/>
          <p:nvPr/>
        </p:nvSpPr>
        <p:spPr bwMode="auto">
          <a:xfrm>
            <a:off x="1227140" y="257630"/>
            <a:ext cx="1962150" cy="774700"/>
          </a:xfrm>
          <a:custGeom>
            <a:avLst/>
            <a:gdLst>
              <a:gd name="T0" fmla="*/ 7 w 1932"/>
              <a:gd name="T1" fmla="*/ 763 h 763"/>
              <a:gd name="T2" fmla="*/ 1 w 1932"/>
              <a:gd name="T3" fmla="*/ 759 h 763"/>
              <a:gd name="T4" fmla="*/ 5 w 1932"/>
              <a:gd name="T5" fmla="*/ 751 h 763"/>
              <a:gd name="T6" fmla="*/ 1923 w 1932"/>
              <a:gd name="T7" fmla="*/ 1 h 763"/>
              <a:gd name="T8" fmla="*/ 1931 w 1932"/>
              <a:gd name="T9" fmla="*/ 5 h 763"/>
              <a:gd name="T10" fmla="*/ 1927 w 1932"/>
              <a:gd name="T11" fmla="*/ 13 h 763"/>
              <a:gd name="T12" fmla="*/ 9 w 1932"/>
              <a:gd name="T13" fmla="*/ 762 h 763"/>
              <a:gd name="T14" fmla="*/ 7 w 1932"/>
              <a:gd name="T1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32" h="763">
                <a:moveTo>
                  <a:pt x="7" y="763"/>
                </a:moveTo>
                <a:cubicBezTo>
                  <a:pt x="4" y="763"/>
                  <a:pt x="2" y="761"/>
                  <a:pt x="1" y="759"/>
                </a:cubicBezTo>
                <a:cubicBezTo>
                  <a:pt x="0" y="756"/>
                  <a:pt x="2" y="752"/>
                  <a:pt x="5" y="751"/>
                </a:cubicBezTo>
                <a:cubicBezTo>
                  <a:pt x="1923" y="1"/>
                  <a:pt x="1923" y="1"/>
                  <a:pt x="1923" y="1"/>
                </a:cubicBezTo>
                <a:cubicBezTo>
                  <a:pt x="1926" y="0"/>
                  <a:pt x="1930" y="2"/>
                  <a:pt x="1931" y="5"/>
                </a:cubicBezTo>
                <a:cubicBezTo>
                  <a:pt x="1932" y="8"/>
                  <a:pt x="1931" y="11"/>
                  <a:pt x="1927" y="13"/>
                </a:cubicBezTo>
                <a:cubicBezTo>
                  <a:pt x="9" y="762"/>
                  <a:pt x="9" y="762"/>
                  <a:pt x="9" y="762"/>
                </a:cubicBezTo>
                <a:cubicBezTo>
                  <a:pt x="8" y="762"/>
                  <a:pt x="8" y="763"/>
                  <a:pt x="7" y="7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5" name="Freeform 64"/>
          <p:cNvSpPr/>
          <p:nvPr/>
        </p:nvSpPr>
        <p:spPr bwMode="auto">
          <a:xfrm>
            <a:off x="2654303" y="57605"/>
            <a:ext cx="534988" cy="212725"/>
          </a:xfrm>
          <a:custGeom>
            <a:avLst/>
            <a:gdLst>
              <a:gd name="T0" fmla="*/ 520 w 527"/>
              <a:gd name="T1" fmla="*/ 210 h 210"/>
              <a:gd name="T2" fmla="*/ 518 w 527"/>
              <a:gd name="T3" fmla="*/ 210 h 210"/>
              <a:gd name="T4" fmla="*/ 4 w 527"/>
              <a:gd name="T5" fmla="*/ 12 h 210"/>
              <a:gd name="T6" fmla="*/ 1 w 527"/>
              <a:gd name="T7" fmla="*/ 4 h 210"/>
              <a:gd name="T8" fmla="*/ 9 w 527"/>
              <a:gd name="T9" fmla="*/ 1 h 210"/>
              <a:gd name="T10" fmla="*/ 522 w 527"/>
              <a:gd name="T11" fmla="*/ 198 h 210"/>
              <a:gd name="T12" fmla="*/ 526 w 527"/>
              <a:gd name="T13" fmla="*/ 206 h 210"/>
              <a:gd name="T14" fmla="*/ 520 w 527"/>
              <a:gd name="T15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7" h="210">
                <a:moveTo>
                  <a:pt x="520" y="210"/>
                </a:moveTo>
                <a:cubicBezTo>
                  <a:pt x="520" y="210"/>
                  <a:pt x="519" y="210"/>
                  <a:pt x="518" y="210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1" y="4"/>
                </a:cubicBezTo>
                <a:cubicBezTo>
                  <a:pt x="2" y="1"/>
                  <a:pt x="6" y="0"/>
                  <a:pt x="9" y="1"/>
                </a:cubicBezTo>
                <a:cubicBezTo>
                  <a:pt x="522" y="198"/>
                  <a:pt x="522" y="198"/>
                  <a:pt x="522" y="198"/>
                </a:cubicBezTo>
                <a:cubicBezTo>
                  <a:pt x="526" y="200"/>
                  <a:pt x="527" y="203"/>
                  <a:pt x="526" y="206"/>
                </a:cubicBezTo>
                <a:cubicBezTo>
                  <a:pt x="525" y="209"/>
                  <a:pt x="523" y="210"/>
                  <a:pt x="520" y="21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6" name="Freeform 65"/>
          <p:cNvSpPr/>
          <p:nvPr/>
        </p:nvSpPr>
        <p:spPr bwMode="auto">
          <a:xfrm>
            <a:off x="3176590" y="257630"/>
            <a:ext cx="420688" cy="1263650"/>
          </a:xfrm>
          <a:custGeom>
            <a:avLst/>
            <a:gdLst>
              <a:gd name="T0" fmla="*/ 408 w 415"/>
              <a:gd name="T1" fmla="*/ 1243 h 1243"/>
              <a:gd name="T2" fmla="*/ 402 w 415"/>
              <a:gd name="T3" fmla="*/ 1239 h 1243"/>
              <a:gd name="T4" fmla="*/ 1 w 415"/>
              <a:gd name="T5" fmla="*/ 9 h 1243"/>
              <a:gd name="T6" fmla="*/ 4 w 415"/>
              <a:gd name="T7" fmla="*/ 1 h 1243"/>
              <a:gd name="T8" fmla="*/ 12 w 415"/>
              <a:gd name="T9" fmla="*/ 5 h 1243"/>
              <a:gd name="T10" fmla="*/ 413 w 415"/>
              <a:gd name="T11" fmla="*/ 1235 h 1243"/>
              <a:gd name="T12" fmla="*/ 410 w 415"/>
              <a:gd name="T13" fmla="*/ 1243 h 1243"/>
              <a:gd name="T14" fmla="*/ 408 w 415"/>
              <a:gd name="T15" fmla="*/ 1243 h 1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5" h="1243">
                <a:moveTo>
                  <a:pt x="408" y="1243"/>
                </a:moveTo>
                <a:cubicBezTo>
                  <a:pt x="405" y="1243"/>
                  <a:pt x="403" y="1241"/>
                  <a:pt x="402" y="1239"/>
                </a:cubicBezTo>
                <a:cubicBezTo>
                  <a:pt x="1" y="9"/>
                  <a:pt x="1" y="9"/>
                  <a:pt x="1" y="9"/>
                </a:cubicBezTo>
                <a:cubicBezTo>
                  <a:pt x="0" y="6"/>
                  <a:pt x="1" y="2"/>
                  <a:pt x="4" y="1"/>
                </a:cubicBezTo>
                <a:cubicBezTo>
                  <a:pt x="8" y="0"/>
                  <a:pt x="11" y="2"/>
                  <a:pt x="12" y="5"/>
                </a:cubicBezTo>
                <a:cubicBezTo>
                  <a:pt x="413" y="1235"/>
                  <a:pt x="413" y="1235"/>
                  <a:pt x="413" y="1235"/>
                </a:cubicBezTo>
                <a:cubicBezTo>
                  <a:pt x="415" y="1238"/>
                  <a:pt x="413" y="1242"/>
                  <a:pt x="410" y="1243"/>
                </a:cubicBezTo>
                <a:cubicBezTo>
                  <a:pt x="409" y="1243"/>
                  <a:pt x="408" y="1243"/>
                  <a:pt x="408" y="124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7" name="Freeform 66"/>
          <p:cNvSpPr/>
          <p:nvPr/>
        </p:nvSpPr>
        <p:spPr bwMode="auto">
          <a:xfrm>
            <a:off x="1227140" y="1019630"/>
            <a:ext cx="2370138" cy="501650"/>
          </a:xfrm>
          <a:custGeom>
            <a:avLst/>
            <a:gdLst>
              <a:gd name="T0" fmla="*/ 2327 w 2333"/>
              <a:gd name="T1" fmla="*/ 493 h 493"/>
              <a:gd name="T2" fmla="*/ 2326 w 2333"/>
              <a:gd name="T3" fmla="*/ 493 h 493"/>
              <a:gd name="T4" fmla="*/ 6 w 2333"/>
              <a:gd name="T5" fmla="*/ 12 h 493"/>
              <a:gd name="T6" fmla="*/ 1 w 2333"/>
              <a:gd name="T7" fmla="*/ 5 h 493"/>
              <a:gd name="T8" fmla="*/ 8 w 2333"/>
              <a:gd name="T9" fmla="*/ 1 h 493"/>
              <a:gd name="T10" fmla="*/ 2328 w 2333"/>
              <a:gd name="T11" fmla="*/ 481 h 493"/>
              <a:gd name="T12" fmla="*/ 2333 w 2333"/>
              <a:gd name="T13" fmla="*/ 488 h 493"/>
              <a:gd name="T14" fmla="*/ 2327 w 2333"/>
              <a:gd name="T15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493">
                <a:moveTo>
                  <a:pt x="2327" y="493"/>
                </a:moveTo>
                <a:cubicBezTo>
                  <a:pt x="2326" y="493"/>
                  <a:pt x="2326" y="493"/>
                  <a:pt x="2326" y="493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2328" y="481"/>
                  <a:pt x="2328" y="481"/>
                  <a:pt x="2328" y="481"/>
                </a:cubicBezTo>
                <a:cubicBezTo>
                  <a:pt x="2331" y="482"/>
                  <a:pt x="2333" y="485"/>
                  <a:pt x="2333" y="488"/>
                </a:cubicBezTo>
                <a:cubicBezTo>
                  <a:pt x="2332" y="491"/>
                  <a:pt x="2330" y="493"/>
                  <a:pt x="2327" y="49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8" name="Freeform 67"/>
          <p:cNvSpPr/>
          <p:nvPr/>
        </p:nvSpPr>
        <p:spPr bwMode="auto">
          <a:xfrm>
            <a:off x="1227140" y="1019630"/>
            <a:ext cx="561975" cy="1812925"/>
          </a:xfrm>
          <a:custGeom>
            <a:avLst/>
            <a:gdLst>
              <a:gd name="T0" fmla="*/ 546 w 553"/>
              <a:gd name="T1" fmla="*/ 1783 h 1783"/>
              <a:gd name="T2" fmla="*/ 541 w 553"/>
              <a:gd name="T3" fmla="*/ 1779 h 1783"/>
              <a:gd name="T4" fmla="*/ 1 w 553"/>
              <a:gd name="T5" fmla="*/ 8 h 1783"/>
              <a:gd name="T6" fmla="*/ 5 w 553"/>
              <a:gd name="T7" fmla="*/ 1 h 1783"/>
              <a:gd name="T8" fmla="*/ 13 w 553"/>
              <a:gd name="T9" fmla="*/ 5 h 1783"/>
              <a:gd name="T10" fmla="*/ 552 w 553"/>
              <a:gd name="T11" fmla="*/ 1775 h 1783"/>
              <a:gd name="T12" fmla="*/ 548 w 553"/>
              <a:gd name="T13" fmla="*/ 1783 h 1783"/>
              <a:gd name="T14" fmla="*/ 546 w 553"/>
              <a:gd name="T15" fmla="*/ 1783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3" h="1783">
                <a:moveTo>
                  <a:pt x="546" y="1783"/>
                </a:moveTo>
                <a:cubicBezTo>
                  <a:pt x="544" y="1783"/>
                  <a:pt x="541" y="1782"/>
                  <a:pt x="541" y="1779"/>
                </a:cubicBezTo>
                <a:cubicBezTo>
                  <a:pt x="1" y="8"/>
                  <a:pt x="1" y="8"/>
                  <a:pt x="1" y="8"/>
                </a:cubicBezTo>
                <a:cubicBezTo>
                  <a:pt x="0" y="5"/>
                  <a:pt x="2" y="2"/>
                  <a:pt x="5" y="1"/>
                </a:cubicBezTo>
                <a:cubicBezTo>
                  <a:pt x="8" y="0"/>
                  <a:pt x="12" y="2"/>
                  <a:pt x="13" y="5"/>
                </a:cubicBezTo>
                <a:cubicBezTo>
                  <a:pt x="552" y="1775"/>
                  <a:pt x="552" y="1775"/>
                  <a:pt x="552" y="1775"/>
                </a:cubicBezTo>
                <a:cubicBezTo>
                  <a:pt x="553" y="1779"/>
                  <a:pt x="551" y="1782"/>
                  <a:pt x="548" y="1783"/>
                </a:cubicBezTo>
                <a:cubicBezTo>
                  <a:pt x="547" y="1783"/>
                  <a:pt x="547" y="1783"/>
                  <a:pt x="546" y="178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9" name="Freeform 68"/>
          <p:cNvSpPr/>
          <p:nvPr/>
        </p:nvSpPr>
        <p:spPr bwMode="auto">
          <a:xfrm>
            <a:off x="1227140" y="57605"/>
            <a:ext cx="1439863" cy="974725"/>
          </a:xfrm>
          <a:custGeom>
            <a:avLst/>
            <a:gdLst>
              <a:gd name="T0" fmla="*/ 7 w 1418"/>
              <a:gd name="T1" fmla="*/ 960 h 960"/>
              <a:gd name="T2" fmla="*/ 2 w 1418"/>
              <a:gd name="T3" fmla="*/ 957 h 960"/>
              <a:gd name="T4" fmla="*/ 3 w 1418"/>
              <a:gd name="T5" fmla="*/ 949 h 960"/>
              <a:gd name="T6" fmla="*/ 1408 w 1418"/>
              <a:gd name="T7" fmla="*/ 1 h 960"/>
              <a:gd name="T8" fmla="*/ 1416 w 1418"/>
              <a:gd name="T9" fmla="*/ 3 h 960"/>
              <a:gd name="T10" fmla="*/ 1415 w 1418"/>
              <a:gd name="T11" fmla="*/ 11 h 960"/>
              <a:gd name="T12" fmla="*/ 10 w 1418"/>
              <a:gd name="T13" fmla="*/ 959 h 960"/>
              <a:gd name="T14" fmla="*/ 7 w 1418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8" h="960">
                <a:moveTo>
                  <a:pt x="7" y="960"/>
                </a:moveTo>
                <a:cubicBezTo>
                  <a:pt x="5" y="960"/>
                  <a:pt x="3" y="959"/>
                  <a:pt x="2" y="957"/>
                </a:cubicBezTo>
                <a:cubicBezTo>
                  <a:pt x="0" y="954"/>
                  <a:pt x="1" y="950"/>
                  <a:pt x="3" y="949"/>
                </a:cubicBezTo>
                <a:cubicBezTo>
                  <a:pt x="1408" y="1"/>
                  <a:pt x="1408" y="1"/>
                  <a:pt x="1408" y="1"/>
                </a:cubicBezTo>
                <a:cubicBezTo>
                  <a:pt x="1411" y="0"/>
                  <a:pt x="1415" y="0"/>
                  <a:pt x="1416" y="3"/>
                </a:cubicBezTo>
                <a:cubicBezTo>
                  <a:pt x="1418" y="6"/>
                  <a:pt x="1418" y="9"/>
                  <a:pt x="1415" y="11"/>
                </a:cubicBezTo>
                <a:cubicBezTo>
                  <a:pt x="10" y="959"/>
                  <a:pt x="10" y="959"/>
                  <a:pt x="10" y="959"/>
                </a:cubicBezTo>
                <a:cubicBezTo>
                  <a:pt x="9" y="959"/>
                  <a:pt x="8" y="960"/>
                  <a:pt x="7" y="96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3" name="Freeform 72"/>
          <p:cNvSpPr/>
          <p:nvPr/>
        </p:nvSpPr>
        <p:spPr bwMode="auto">
          <a:xfrm>
            <a:off x="4346578" y="24268"/>
            <a:ext cx="1111250" cy="158750"/>
          </a:xfrm>
          <a:custGeom>
            <a:avLst/>
            <a:gdLst>
              <a:gd name="T0" fmla="*/ 1088 w 1094"/>
              <a:gd name="T1" fmla="*/ 155 h 155"/>
              <a:gd name="T2" fmla="*/ 1087 w 1094"/>
              <a:gd name="T3" fmla="*/ 155 h 155"/>
              <a:gd name="T4" fmla="*/ 5 w 1094"/>
              <a:gd name="T5" fmla="*/ 12 h 155"/>
              <a:gd name="T6" fmla="*/ 0 w 1094"/>
              <a:gd name="T7" fmla="*/ 5 h 155"/>
              <a:gd name="T8" fmla="*/ 7 w 1094"/>
              <a:gd name="T9" fmla="*/ 0 h 155"/>
              <a:gd name="T10" fmla="*/ 1089 w 1094"/>
              <a:gd name="T11" fmla="*/ 143 h 155"/>
              <a:gd name="T12" fmla="*/ 1094 w 1094"/>
              <a:gd name="T13" fmla="*/ 150 h 155"/>
              <a:gd name="T14" fmla="*/ 1088 w 1094"/>
              <a:gd name="T1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4" h="155">
                <a:moveTo>
                  <a:pt x="1088" y="155"/>
                </a:moveTo>
                <a:cubicBezTo>
                  <a:pt x="1088" y="155"/>
                  <a:pt x="1087" y="155"/>
                  <a:pt x="1087" y="15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0" y="5"/>
                </a:cubicBezTo>
                <a:cubicBezTo>
                  <a:pt x="1" y="2"/>
                  <a:pt x="4" y="0"/>
                  <a:pt x="7" y="0"/>
                </a:cubicBezTo>
                <a:cubicBezTo>
                  <a:pt x="1089" y="143"/>
                  <a:pt x="1089" y="143"/>
                  <a:pt x="1089" y="143"/>
                </a:cubicBezTo>
                <a:cubicBezTo>
                  <a:pt x="1092" y="144"/>
                  <a:pt x="1094" y="147"/>
                  <a:pt x="1094" y="150"/>
                </a:cubicBezTo>
                <a:cubicBezTo>
                  <a:pt x="1093" y="153"/>
                  <a:pt x="1091" y="155"/>
                  <a:pt x="1088" y="1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4" name="Freeform 73"/>
          <p:cNvSpPr/>
          <p:nvPr/>
        </p:nvSpPr>
        <p:spPr bwMode="auto">
          <a:xfrm>
            <a:off x="5445128" y="168730"/>
            <a:ext cx="1619247" cy="887569"/>
          </a:xfrm>
          <a:custGeom>
            <a:avLst/>
            <a:gdLst>
              <a:gd name="T0" fmla="*/ 2006 w 2013"/>
              <a:gd name="T1" fmla="*/ 1103 h 1103"/>
              <a:gd name="T2" fmla="*/ 2003 w 2013"/>
              <a:gd name="T3" fmla="*/ 1103 h 1103"/>
              <a:gd name="T4" fmla="*/ 4 w 2013"/>
              <a:gd name="T5" fmla="*/ 12 h 1103"/>
              <a:gd name="T6" fmla="*/ 2 w 2013"/>
              <a:gd name="T7" fmla="*/ 4 h 1103"/>
              <a:gd name="T8" fmla="*/ 10 w 2013"/>
              <a:gd name="T9" fmla="*/ 2 h 1103"/>
              <a:gd name="T10" fmla="*/ 2009 w 2013"/>
              <a:gd name="T11" fmla="*/ 1092 h 1103"/>
              <a:gd name="T12" fmla="*/ 2011 w 2013"/>
              <a:gd name="T13" fmla="*/ 1100 h 1103"/>
              <a:gd name="T14" fmla="*/ 2006 w 2013"/>
              <a:gd name="T15" fmla="*/ 1103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3" h="1103">
                <a:moveTo>
                  <a:pt x="2006" y="1103"/>
                </a:moveTo>
                <a:cubicBezTo>
                  <a:pt x="2005" y="1103"/>
                  <a:pt x="2004" y="1103"/>
                  <a:pt x="2003" y="1103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2" y="4"/>
                </a:cubicBezTo>
                <a:cubicBezTo>
                  <a:pt x="3" y="1"/>
                  <a:pt x="7" y="0"/>
                  <a:pt x="10" y="2"/>
                </a:cubicBezTo>
                <a:cubicBezTo>
                  <a:pt x="2009" y="1092"/>
                  <a:pt x="2009" y="1092"/>
                  <a:pt x="2009" y="1092"/>
                </a:cubicBezTo>
                <a:cubicBezTo>
                  <a:pt x="2012" y="1094"/>
                  <a:pt x="2013" y="1097"/>
                  <a:pt x="2011" y="1100"/>
                </a:cubicBezTo>
                <a:cubicBezTo>
                  <a:pt x="2010" y="1102"/>
                  <a:pt x="2008" y="1103"/>
                  <a:pt x="2006" y="11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5" name="Freeform 74"/>
          <p:cNvSpPr/>
          <p:nvPr/>
        </p:nvSpPr>
        <p:spPr bwMode="auto">
          <a:xfrm>
            <a:off x="6229353" y="-1064419"/>
            <a:ext cx="836613" cy="2128838"/>
          </a:xfrm>
          <a:custGeom>
            <a:avLst/>
            <a:gdLst>
              <a:gd name="T0" fmla="*/ 817 w 824"/>
              <a:gd name="T1" fmla="*/ 2096 h 2096"/>
              <a:gd name="T2" fmla="*/ 811 w 824"/>
              <a:gd name="T3" fmla="*/ 2093 h 2096"/>
              <a:gd name="T4" fmla="*/ 1 w 824"/>
              <a:gd name="T5" fmla="*/ 9 h 2096"/>
              <a:gd name="T6" fmla="*/ 4 w 824"/>
              <a:gd name="T7" fmla="*/ 1 h 2096"/>
              <a:gd name="T8" fmla="*/ 12 w 824"/>
              <a:gd name="T9" fmla="*/ 4 h 2096"/>
              <a:gd name="T10" fmla="*/ 822 w 824"/>
              <a:gd name="T11" fmla="*/ 2088 h 2096"/>
              <a:gd name="T12" fmla="*/ 819 w 824"/>
              <a:gd name="T13" fmla="*/ 2096 h 2096"/>
              <a:gd name="T14" fmla="*/ 817 w 824"/>
              <a:gd name="T15" fmla="*/ 2096 h 2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4" h="2096">
                <a:moveTo>
                  <a:pt x="817" y="2096"/>
                </a:moveTo>
                <a:cubicBezTo>
                  <a:pt x="814" y="2096"/>
                  <a:pt x="812" y="2095"/>
                  <a:pt x="811" y="2093"/>
                </a:cubicBezTo>
                <a:cubicBezTo>
                  <a:pt x="1" y="9"/>
                  <a:pt x="1" y="9"/>
                  <a:pt x="1" y="9"/>
                </a:cubicBezTo>
                <a:cubicBezTo>
                  <a:pt x="0" y="5"/>
                  <a:pt x="1" y="2"/>
                  <a:pt x="4" y="1"/>
                </a:cubicBezTo>
                <a:cubicBezTo>
                  <a:pt x="7" y="0"/>
                  <a:pt x="11" y="1"/>
                  <a:pt x="12" y="4"/>
                </a:cubicBezTo>
                <a:cubicBezTo>
                  <a:pt x="822" y="2088"/>
                  <a:pt x="822" y="2088"/>
                  <a:pt x="822" y="2088"/>
                </a:cubicBezTo>
                <a:cubicBezTo>
                  <a:pt x="824" y="2091"/>
                  <a:pt x="822" y="2095"/>
                  <a:pt x="819" y="2096"/>
                </a:cubicBezTo>
                <a:cubicBezTo>
                  <a:pt x="818" y="2096"/>
                  <a:pt x="818" y="2096"/>
                  <a:pt x="817" y="209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6" name="Freeform 75"/>
          <p:cNvSpPr/>
          <p:nvPr/>
        </p:nvSpPr>
        <p:spPr bwMode="auto">
          <a:xfrm>
            <a:off x="5445128" y="-839332"/>
            <a:ext cx="1220788" cy="1022350"/>
          </a:xfrm>
          <a:custGeom>
            <a:avLst/>
            <a:gdLst>
              <a:gd name="T0" fmla="*/ 7 w 1202"/>
              <a:gd name="T1" fmla="*/ 1006 h 1006"/>
              <a:gd name="T2" fmla="*/ 2 w 1202"/>
              <a:gd name="T3" fmla="*/ 1004 h 1006"/>
              <a:gd name="T4" fmla="*/ 3 w 1202"/>
              <a:gd name="T5" fmla="*/ 996 h 1006"/>
              <a:gd name="T6" fmla="*/ 1191 w 1202"/>
              <a:gd name="T7" fmla="*/ 2 h 1006"/>
              <a:gd name="T8" fmla="*/ 1200 w 1202"/>
              <a:gd name="T9" fmla="*/ 2 h 1006"/>
              <a:gd name="T10" fmla="*/ 1199 w 1202"/>
              <a:gd name="T11" fmla="*/ 11 h 1006"/>
              <a:gd name="T12" fmla="*/ 11 w 1202"/>
              <a:gd name="T13" fmla="*/ 1005 h 1006"/>
              <a:gd name="T14" fmla="*/ 7 w 1202"/>
              <a:gd name="T1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2" h="1006">
                <a:moveTo>
                  <a:pt x="7" y="1006"/>
                </a:moveTo>
                <a:cubicBezTo>
                  <a:pt x="5" y="1006"/>
                  <a:pt x="4" y="1005"/>
                  <a:pt x="2" y="1004"/>
                </a:cubicBezTo>
                <a:cubicBezTo>
                  <a:pt x="0" y="1001"/>
                  <a:pt x="1" y="998"/>
                  <a:pt x="3" y="996"/>
                </a:cubicBezTo>
                <a:cubicBezTo>
                  <a:pt x="1191" y="2"/>
                  <a:pt x="1191" y="2"/>
                  <a:pt x="1191" y="2"/>
                </a:cubicBezTo>
                <a:cubicBezTo>
                  <a:pt x="1194" y="0"/>
                  <a:pt x="1198" y="0"/>
                  <a:pt x="1200" y="2"/>
                </a:cubicBezTo>
                <a:cubicBezTo>
                  <a:pt x="1202" y="5"/>
                  <a:pt x="1202" y="9"/>
                  <a:pt x="1199" y="11"/>
                </a:cubicBezTo>
                <a:cubicBezTo>
                  <a:pt x="11" y="1005"/>
                  <a:pt x="11" y="1005"/>
                  <a:pt x="11" y="1005"/>
                </a:cubicBezTo>
                <a:cubicBezTo>
                  <a:pt x="10" y="1006"/>
                  <a:pt x="8" y="1006"/>
                  <a:pt x="7" y="100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76"/>
          <p:cNvSpPr/>
          <p:nvPr/>
        </p:nvSpPr>
        <p:spPr bwMode="auto">
          <a:xfrm>
            <a:off x="3582990" y="168730"/>
            <a:ext cx="1876425" cy="1352550"/>
          </a:xfrm>
          <a:custGeom>
            <a:avLst/>
            <a:gdLst>
              <a:gd name="T0" fmla="*/ 7 w 1846"/>
              <a:gd name="T1" fmla="*/ 1330 h 1330"/>
              <a:gd name="T2" fmla="*/ 2 w 1846"/>
              <a:gd name="T3" fmla="*/ 1327 h 1330"/>
              <a:gd name="T4" fmla="*/ 3 w 1846"/>
              <a:gd name="T5" fmla="*/ 1319 h 1330"/>
              <a:gd name="T6" fmla="*/ 1835 w 1846"/>
              <a:gd name="T7" fmla="*/ 2 h 1330"/>
              <a:gd name="T8" fmla="*/ 1844 w 1846"/>
              <a:gd name="T9" fmla="*/ 4 h 1330"/>
              <a:gd name="T10" fmla="*/ 1842 w 1846"/>
              <a:gd name="T11" fmla="*/ 12 h 1330"/>
              <a:gd name="T12" fmla="*/ 10 w 1846"/>
              <a:gd name="T13" fmla="*/ 1329 h 1330"/>
              <a:gd name="T14" fmla="*/ 7 w 1846"/>
              <a:gd name="T15" fmla="*/ 1330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6" h="1330">
                <a:moveTo>
                  <a:pt x="7" y="1330"/>
                </a:moveTo>
                <a:cubicBezTo>
                  <a:pt x="5" y="1330"/>
                  <a:pt x="3" y="1329"/>
                  <a:pt x="2" y="1327"/>
                </a:cubicBezTo>
                <a:cubicBezTo>
                  <a:pt x="0" y="1325"/>
                  <a:pt x="1" y="1321"/>
                  <a:pt x="3" y="1319"/>
                </a:cubicBezTo>
                <a:cubicBezTo>
                  <a:pt x="1835" y="2"/>
                  <a:pt x="1835" y="2"/>
                  <a:pt x="1835" y="2"/>
                </a:cubicBezTo>
                <a:cubicBezTo>
                  <a:pt x="1838" y="0"/>
                  <a:pt x="1842" y="1"/>
                  <a:pt x="1844" y="4"/>
                </a:cubicBezTo>
                <a:cubicBezTo>
                  <a:pt x="1846" y="6"/>
                  <a:pt x="1845" y="10"/>
                  <a:pt x="1842" y="12"/>
                </a:cubicBezTo>
                <a:cubicBezTo>
                  <a:pt x="10" y="1329"/>
                  <a:pt x="10" y="1329"/>
                  <a:pt x="10" y="1329"/>
                </a:cubicBezTo>
                <a:cubicBezTo>
                  <a:pt x="9" y="1329"/>
                  <a:pt x="8" y="1330"/>
                  <a:pt x="7" y="13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1" name="Freeform 80"/>
          <p:cNvSpPr/>
          <p:nvPr/>
        </p:nvSpPr>
        <p:spPr bwMode="auto">
          <a:xfrm>
            <a:off x="3582990" y="24268"/>
            <a:ext cx="776288" cy="1497013"/>
          </a:xfrm>
          <a:custGeom>
            <a:avLst/>
            <a:gdLst>
              <a:gd name="T0" fmla="*/ 7 w 764"/>
              <a:gd name="T1" fmla="*/ 1473 h 1473"/>
              <a:gd name="T2" fmla="*/ 4 w 764"/>
              <a:gd name="T3" fmla="*/ 1472 h 1473"/>
              <a:gd name="T4" fmla="*/ 1 w 764"/>
              <a:gd name="T5" fmla="*/ 1464 h 1473"/>
              <a:gd name="T6" fmla="*/ 752 w 764"/>
              <a:gd name="T7" fmla="*/ 4 h 1473"/>
              <a:gd name="T8" fmla="*/ 760 w 764"/>
              <a:gd name="T9" fmla="*/ 2 h 1473"/>
              <a:gd name="T10" fmla="*/ 762 w 764"/>
              <a:gd name="T11" fmla="*/ 10 h 1473"/>
              <a:gd name="T12" fmla="*/ 12 w 764"/>
              <a:gd name="T13" fmla="*/ 1470 h 1473"/>
              <a:gd name="T14" fmla="*/ 7 w 764"/>
              <a:gd name="T15" fmla="*/ 147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4" h="1473">
                <a:moveTo>
                  <a:pt x="7" y="1473"/>
                </a:moveTo>
                <a:cubicBezTo>
                  <a:pt x="6" y="1473"/>
                  <a:pt x="5" y="1473"/>
                  <a:pt x="4" y="1472"/>
                </a:cubicBezTo>
                <a:cubicBezTo>
                  <a:pt x="1" y="1471"/>
                  <a:pt x="0" y="1467"/>
                  <a:pt x="1" y="1464"/>
                </a:cubicBezTo>
                <a:cubicBezTo>
                  <a:pt x="752" y="4"/>
                  <a:pt x="752" y="4"/>
                  <a:pt x="752" y="4"/>
                </a:cubicBezTo>
                <a:cubicBezTo>
                  <a:pt x="753" y="1"/>
                  <a:pt x="757" y="0"/>
                  <a:pt x="760" y="2"/>
                </a:cubicBezTo>
                <a:cubicBezTo>
                  <a:pt x="763" y="3"/>
                  <a:pt x="764" y="7"/>
                  <a:pt x="762" y="10"/>
                </a:cubicBezTo>
                <a:cubicBezTo>
                  <a:pt x="12" y="1470"/>
                  <a:pt x="12" y="1470"/>
                  <a:pt x="12" y="1470"/>
                </a:cubicBezTo>
                <a:cubicBezTo>
                  <a:pt x="11" y="1472"/>
                  <a:pt x="9" y="1473"/>
                  <a:pt x="7" y="147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2" name="Freeform 81"/>
          <p:cNvSpPr/>
          <p:nvPr/>
        </p:nvSpPr>
        <p:spPr bwMode="auto">
          <a:xfrm rot="5400000">
            <a:off x="696925" y="11562"/>
            <a:ext cx="1543050" cy="482600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6" name="Freeform 85"/>
          <p:cNvSpPr/>
          <p:nvPr/>
        </p:nvSpPr>
        <p:spPr bwMode="auto">
          <a:xfrm>
            <a:off x="1381128" y="2819855"/>
            <a:ext cx="407988" cy="1554163"/>
          </a:xfrm>
          <a:custGeom>
            <a:avLst/>
            <a:gdLst>
              <a:gd name="T0" fmla="*/ 7 w 401"/>
              <a:gd name="T1" fmla="*/ 1530 h 1530"/>
              <a:gd name="T2" fmla="*/ 5 w 401"/>
              <a:gd name="T3" fmla="*/ 1530 h 1530"/>
              <a:gd name="T4" fmla="*/ 1 w 401"/>
              <a:gd name="T5" fmla="*/ 1522 h 1530"/>
              <a:gd name="T6" fmla="*/ 388 w 401"/>
              <a:gd name="T7" fmla="*/ 5 h 1530"/>
              <a:gd name="T8" fmla="*/ 396 w 401"/>
              <a:gd name="T9" fmla="*/ 0 h 1530"/>
              <a:gd name="T10" fmla="*/ 400 w 401"/>
              <a:gd name="T11" fmla="*/ 8 h 1530"/>
              <a:gd name="T12" fmla="*/ 13 w 401"/>
              <a:gd name="T13" fmla="*/ 1525 h 1530"/>
              <a:gd name="T14" fmla="*/ 7 w 401"/>
              <a:gd name="T15" fmla="*/ 1530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1" h="1530">
                <a:moveTo>
                  <a:pt x="7" y="1530"/>
                </a:moveTo>
                <a:cubicBezTo>
                  <a:pt x="6" y="1530"/>
                  <a:pt x="6" y="1530"/>
                  <a:pt x="5" y="1530"/>
                </a:cubicBezTo>
                <a:cubicBezTo>
                  <a:pt x="2" y="1529"/>
                  <a:pt x="0" y="1526"/>
                  <a:pt x="1" y="1522"/>
                </a:cubicBezTo>
                <a:cubicBezTo>
                  <a:pt x="388" y="5"/>
                  <a:pt x="388" y="5"/>
                  <a:pt x="388" y="5"/>
                </a:cubicBezTo>
                <a:cubicBezTo>
                  <a:pt x="389" y="2"/>
                  <a:pt x="393" y="0"/>
                  <a:pt x="396" y="0"/>
                </a:cubicBezTo>
                <a:cubicBezTo>
                  <a:pt x="399" y="1"/>
                  <a:pt x="401" y="4"/>
                  <a:pt x="400" y="8"/>
                </a:cubicBezTo>
                <a:cubicBezTo>
                  <a:pt x="13" y="1525"/>
                  <a:pt x="13" y="1525"/>
                  <a:pt x="13" y="1525"/>
                </a:cubicBezTo>
                <a:cubicBezTo>
                  <a:pt x="12" y="1528"/>
                  <a:pt x="9" y="1530"/>
                  <a:pt x="7" y="15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" name="Freeform 86"/>
          <p:cNvSpPr/>
          <p:nvPr/>
        </p:nvSpPr>
        <p:spPr bwMode="auto">
          <a:xfrm>
            <a:off x="-1516060" y="3354843"/>
            <a:ext cx="2911475" cy="1019175"/>
          </a:xfrm>
          <a:custGeom>
            <a:avLst/>
            <a:gdLst>
              <a:gd name="T0" fmla="*/ 2858 w 2865"/>
              <a:gd name="T1" fmla="*/ 1003 h 1003"/>
              <a:gd name="T2" fmla="*/ 2856 w 2865"/>
              <a:gd name="T3" fmla="*/ 1003 h 1003"/>
              <a:gd name="T4" fmla="*/ 5 w 2865"/>
              <a:gd name="T5" fmla="*/ 13 h 1003"/>
              <a:gd name="T6" fmla="*/ 1 w 2865"/>
              <a:gd name="T7" fmla="*/ 5 h 1003"/>
              <a:gd name="T8" fmla="*/ 9 w 2865"/>
              <a:gd name="T9" fmla="*/ 1 h 1003"/>
              <a:gd name="T10" fmla="*/ 2860 w 2865"/>
              <a:gd name="T11" fmla="*/ 991 h 1003"/>
              <a:gd name="T12" fmla="*/ 2863 w 2865"/>
              <a:gd name="T13" fmla="*/ 999 h 1003"/>
              <a:gd name="T14" fmla="*/ 2858 w 2865"/>
              <a:gd name="T15" fmla="*/ 1003 h 1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5" h="1003">
                <a:moveTo>
                  <a:pt x="2858" y="1003"/>
                </a:moveTo>
                <a:cubicBezTo>
                  <a:pt x="2857" y="1003"/>
                  <a:pt x="2856" y="1003"/>
                  <a:pt x="2856" y="1003"/>
                </a:cubicBezTo>
                <a:cubicBezTo>
                  <a:pt x="5" y="13"/>
                  <a:pt x="5" y="13"/>
                  <a:pt x="5" y="13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6" y="0"/>
                  <a:pt x="9" y="1"/>
                </a:cubicBezTo>
                <a:cubicBezTo>
                  <a:pt x="2860" y="991"/>
                  <a:pt x="2860" y="991"/>
                  <a:pt x="2860" y="991"/>
                </a:cubicBezTo>
                <a:cubicBezTo>
                  <a:pt x="2863" y="992"/>
                  <a:pt x="2865" y="996"/>
                  <a:pt x="2863" y="999"/>
                </a:cubicBezTo>
                <a:cubicBezTo>
                  <a:pt x="2863" y="1001"/>
                  <a:pt x="2860" y="1003"/>
                  <a:pt x="2858" y="10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8" name="Freeform 87"/>
          <p:cNvSpPr/>
          <p:nvPr/>
        </p:nvSpPr>
        <p:spPr bwMode="auto">
          <a:xfrm>
            <a:off x="1227140" y="1019630"/>
            <a:ext cx="166688" cy="3354388"/>
          </a:xfrm>
          <a:custGeom>
            <a:avLst/>
            <a:gdLst>
              <a:gd name="T0" fmla="*/ 158 w 164"/>
              <a:gd name="T1" fmla="*/ 3301 h 3301"/>
              <a:gd name="T2" fmla="*/ 152 w 164"/>
              <a:gd name="T3" fmla="*/ 3295 h 3301"/>
              <a:gd name="T4" fmla="*/ 0 w 164"/>
              <a:gd name="T5" fmla="*/ 7 h 3301"/>
              <a:gd name="T6" fmla="*/ 6 w 164"/>
              <a:gd name="T7" fmla="*/ 1 h 3301"/>
              <a:gd name="T8" fmla="*/ 12 w 164"/>
              <a:gd name="T9" fmla="*/ 6 h 3301"/>
              <a:gd name="T10" fmla="*/ 164 w 164"/>
              <a:gd name="T11" fmla="*/ 3295 h 3301"/>
              <a:gd name="T12" fmla="*/ 158 w 164"/>
              <a:gd name="T13" fmla="*/ 3301 h 3301"/>
              <a:gd name="T14" fmla="*/ 158 w 164"/>
              <a:gd name="T15" fmla="*/ 3301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3301">
                <a:moveTo>
                  <a:pt x="158" y="3301"/>
                </a:moveTo>
                <a:cubicBezTo>
                  <a:pt x="155" y="3301"/>
                  <a:pt x="152" y="3298"/>
                  <a:pt x="152" y="3295"/>
                </a:cubicBezTo>
                <a:cubicBezTo>
                  <a:pt x="0" y="7"/>
                  <a:pt x="0" y="7"/>
                  <a:pt x="0" y="7"/>
                </a:cubicBezTo>
                <a:cubicBezTo>
                  <a:pt x="0" y="4"/>
                  <a:pt x="2" y="1"/>
                  <a:pt x="6" y="1"/>
                </a:cubicBezTo>
                <a:cubicBezTo>
                  <a:pt x="9" y="0"/>
                  <a:pt x="12" y="3"/>
                  <a:pt x="12" y="6"/>
                </a:cubicBezTo>
                <a:cubicBezTo>
                  <a:pt x="164" y="3295"/>
                  <a:pt x="164" y="3295"/>
                  <a:pt x="164" y="3295"/>
                </a:cubicBezTo>
                <a:cubicBezTo>
                  <a:pt x="164" y="3298"/>
                  <a:pt x="161" y="3301"/>
                  <a:pt x="158" y="3301"/>
                </a:cubicBezTo>
                <a:cubicBezTo>
                  <a:pt x="158" y="3301"/>
                  <a:pt x="158" y="3301"/>
                  <a:pt x="158" y="3301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2" name="Freeform 91"/>
          <p:cNvSpPr/>
          <p:nvPr/>
        </p:nvSpPr>
        <p:spPr bwMode="auto">
          <a:xfrm>
            <a:off x="346077" y="2373768"/>
            <a:ext cx="155575" cy="136525"/>
          </a:xfrm>
          <a:custGeom>
            <a:avLst/>
            <a:gdLst>
              <a:gd name="T0" fmla="*/ 77 w 153"/>
              <a:gd name="T1" fmla="*/ 0 h 134"/>
              <a:gd name="T2" fmla="*/ 20 w 153"/>
              <a:gd name="T3" fmla="*/ 31 h 134"/>
              <a:gd name="T4" fmla="*/ 41 w 153"/>
              <a:gd name="T5" fmla="*/ 124 h 134"/>
              <a:gd name="T6" fmla="*/ 77 w 153"/>
              <a:gd name="T7" fmla="*/ 134 h 134"/>
              <a:gd name="T8" fmla="*/ 133 w 153"/>
              <a:gd name="T9" fmla="*/ 103 h 134"/>
              <a:gd name="T10" fmla="*/ 112 w 153"/>
              <a:gd name="T11" fmla="*/ 10 h 134"/>
              <a:gd name="T12" fmla="*/ 77 w 153"/>
              <a:gd name="T1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34">
                <a:moveTo>
                  <a:pt x="77" y="0"/>
                </a:moveTo>
                <a:cubicBezTo>
                  <a:pt x="54" y="0"/>
                  <a:pt x="33" y="11"/>
                  <a:pt x="20" y="31"/>
                </a:cubicBezTo>
                <a:cubicBezTo>
                  <a:pt x="0" y="63"/>
                  <a:pt x="10" y="104"/>
                  <a:pt x="41" y="124"/>
                </a:cubicBezTo>
                <a:cubicBezTo>
                  <a:pt x="52" y="131"/>
                  <a:pt x="64" y="134"/>
                  <a:pt x="77" y="134"/>
                </a:cubicBezTo>
                <a:cubicBezTo>
                  <a:pt x="99" y="134"/>
                  <a:pt x="121" y="123"/>
                  <a:pt x="133" y="103"/>
                </a:cubicBezTo>
                <a:cubicBezTo>
                  <a:pt x="153" y="71"/>
                  <a:pt x="144" y="30"/>
                  <a:pt x="112" y="10"/>
                </a:cubicBezTo>
                <a:cubicBezTo>
                  <a:pt x="101" y="3"/>
                  <a:pt x="89" y="0"/>
                  <a:pt x="77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6" name="Freeform 95"/>
          <p:cNvSpPr/>
          <p:nvPr/>
        </p:nvSpPr>
        <p:spPr bwMode="auto">
          <a:xfrm>
            <a:off x="1108077" y="918030"/>
            <a:ext cx="241300" cy="212725"/>
          </a:xfrm>
          <a:custGeom>
            <a:avLst/>
            <a:gdLst>
              <a:gd name="T0" fmla="*/ 119 w 238"/>
              <a:gd name="T1" fmla="*/ 0 h 210"/>
              <a:gd name="T2" fmla="*/ 30 w 238"/>
              <a:gd name="T3" fmla="*/ 49 h 210"/>
              <a:gd name="T4" fmla="*/ 63 w 238"/>
              <a:gd name="T5" fmla="*/ 194 h 210"/>
              <a:gd name="T6" fmla="*/ 119 w 238"/>
              <a:gd name="T7" fmla="*/ 210 h 210"/>
              <a:gd name="T8" fmla="*/ 208 w 238"/>
              <a:gd name="T9" fmla="*/ 161 h 210"/>
              <a:gd name="T10" fmla="*/ 175 w 238"/>
              <a:gd name="T11" fmla="*/ 16 h 210"/>
              <a:gd name="T12" fmla="*/ 119 w 238"/>
              <a:gd name="T1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" h="210">
                <a:moveTo>
                  <a:pt x="119" y="0"/>
                </a:moveTo>
                <a:cubicBezTo>
                  <a:pt x="84" y="0"/>
                  <a:pt x="50" y="17"/>
                  <a:pt x="30" y="49"/>
                </a:cubicBezTo>
                <a:cubicBezTo>
                  <a:pt x="0" y="98"/>
                  <a:pt x="14" y="163"/>
                  <a:pt x="63" y="194"/>
                </a:cubicBezTo>
                <a:cubicBezTo>
                  <a:pt x="81" y="204"/>
                  <a:pt x="100" y="210"/>
                  <a:pt x="119" y="210"/>
                </a:cubicBezTo>
                <a:cubicBezTo>
                  <a:pt x="154" y="210"/>
                  <a:pt x="188" y="192"/>
                  <a:pt x="208" y="161"/>
                </a:cubicBezTo>
                <a:cubicBezTo>
                  <a:pt x="238" y="112"/>
                  <a:pt x="224" y="47"/>
                  <a:pt x="175" y="16"/>
                </a:cubicBezTo>
                <a:cubicBezTo>
                  <a:pt x="157" y="5"/>
                  <a:pt x="138" y="0"/>
                  <a:pt x="119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7" name="Freeform 96"/>
          <p:cNvSpPr/>
          <p:nvPr/>
        </p:nvSpPr>
        <p:spPr bwMode="auto">
          <a:xfrm>
            <a:off x="1289052" y="4281943"/>
            <a:ext cx="173038" cy="152400"/>
          </a:xfrm>
          <a:custGeom>
            <a:avLst/>
            <a:gdLst>
              <a:gd name="T0" fmla="*/ 85 w 170"/>
              <a:gd name="T1" fmla="*/ 0 h 150"/>
              <a:gd name="T2" fmla="*/ 22 w 170"/>
              <a:gd name="T3" fmla="*/ 35 h 150"/>
              <a:gd name="T4" fmla="*/ 45 w 170"/>
              <a:gd name="T5" fmla="*/ 138 h 150"/>
              <a:gd name="T6" fmla="*/ 85 w 170"/>
              <a:gd name="T7" fmla="*/ 150 h 150"/>
              <a:gd name="T8" fmla="*/ 149 w 170"/>
              <a:gd name="T9" fmla="*/ 115 h 150"/>
              <a:gd name="T10" fmla="*/ 125 w 170"/>
              <a:gd name="T11" fmla="*/ 11 h 150"/>
              <a:gd name="T12" fmla="*/ 85 w 170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150">
                <a:moveTo>
                  <a:pt x="85" y="0"/>
                </a:moveTo>
                <a:cubicBezTo>
                  <a:pt x="60" y="0"/>
                  <a:pt x="36" y="12"/>
                  <a:pt x="22" y="35"/>
                </a:cubicBezTo>
                <a:cubicBezTo>
                  <a:pt x="0" y="70"/>
                  <a:pt x="10" y="116"/>
                  <a:pt x="45" y="138"/>
                </a:cubicBezTo>
                <a:cubicBezTo>
                  <a:pt x="58" y="146"/>
                  <a:pt x="72" y="150"/>
                  <a:pt x="85" y="150"/>
                </a:cubicBezTo>
                <a:cubicBezTo>
                  <a:pt x="110" y="150"/>
                  <a:pt x="134" y="137"/>
                  <a:pt x="149" y="115"/>
                </a:cubicBezTo>
                <a:cubicBezTo>
                  <a:pt x="170" y="80"/>
                  <a:pt x="160" y="33"/>
                  <a:pt x="125" y="11"/>
                </a:cubicBezTo>
                <a:cubicBezTo>
                  <a:pt x="113" y="4"/>
                  <a:pt x="99" y="0"/>
                  <a:pt x="8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8" name="Freeform 97"/>
          <p:cNvSpPr/>
          <p:nvPr/>
        </p:nvSpPr>
        <p:spPr bwMode="auto">
          <a:xfrm>
            <a:off x="1722440" y="2775405"/>
            <a:ext cx="106363" cy="92075"/>
          </a:xfrm>
          <a:custGeom>
            <a:avLst/>
            <a:gdLst>
              <a:gd name="T0" fmla="*/ 53 w 105"/>
              <a:gd name="T1" fmla="*/ 0 h 91"/>
              <a:gd name="T2" fmla="*/ 14 w 105"/>
              <a:gd name="T3" fmla="*/ 21 h 91"/>
              <a:gd name="T4" fmla="*/ 28 w 105"/>
              <a:gd name="T5" fmla="*/ 84 h 91"/>
              <a:gd name="T6" fmla="*/ 52 w 105"/>
              <a:gd name="T7" fmla="*/ 91 h 91"/>
              <a:gd name="T8" fmla="*/ 91 w 105"/>
              <a:gd name="T9" fmla="*/ 70 h 91"/>
              <a:gd name="T10" fmla="*/ 77 w 105"/>
              <a:gd name="T11" fmla="*/ 7 h 91"/>
              <a:gd name="T12" fmla="*/ 53 w 105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91">
                <a:moveTo>
                  <a:pt x="53" y="0"/>
                </a:moveTo>
                <a:cubicBezTo>
                  <a:pt x="37" y="0"/>
                  <a:pt x="23" y="7"/>
                  <a:pt x="14" y="21"/>
                </a:cubicBezTo>
                <a:cubicBezTo>
                  <a:pt x="0" y="43"/>
                  <a:pt x="7" y="71"/>
                  <a:pt x="28" y="84"/>
                </a:cubicBezTo>
                <a:cubicBezTo>
                  <a:pt x="36" y="89"/>
                  <a:pt x="44" y="91"/>
                  <a:pt x="52" y="91"/>
                </a:cubicBezTo>
                <a:cubicBezTo>
                  <a:pt x="68" y="91"/>
                  <a:pt x="82" y="84"/>
                  <a:pt x="91" y="70"/>
                </a:cubicBezTo>
                <a:cubicBezTo>
                  <a:pt x="105" y="48"/>
                  <a:pt x="98" y="20"/>
                  <a:pt x="77" y="7"/>
                </a:cubicBezTo>
                <a:cubicBezTo>
                  <a:pt x="69" y="2"/>
                  <a:pt x="61" y="0"/>
                  <a:pt x="53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9" name="Freeform 98"/>
          <p:cNvSpPr/>
          <p:nvPr/>
        </p:nvSpPr>
        <p:spPr bwMode="auto">
          <a:xfrm>
            <a:off x="3425827" y="2431712"/>
            <a:ext cx="153988" cy="134938"/>
          </a:xfrm>
          <a:custGeom>
            <a:avLst/>
            <a:gdLst>
              <a:gd name="T0" fmla="*/ 75 w 151"/>
              <a:gd name="T1" fmla="*/ 0 h 133"/>
              <a:gd name="T2" fmla="*/ 19 w 151"/>
              <a:gd name="T3" fmla="*/ 31 h 133"/>
              <a:gd name="T4" fmla="*/ 40 w 151"/>
              <a:gd name="T5" fmla="*/ 122 h 133"/>
              <a:gd name="T6" fmla="*/ 75 w 151"/>
              <a:gd name="T7" fmla="*/ 133 h 133"/>
              <a:gd name="T8" fmla="*/ 131 w 151"/>
              <a:gd name="T9" fmla="*/ 102 h 133"/>
              <a:gd name="T10" fmla="*/ 111 w 151"/>
              <a:gd name="T11" fmla="*/ 10 h 133"/>
              <a:gd name="T12" fmla="*/ 75 w 151"/>
              <a:gd name="T1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133">
                <a:moveTo>
                  <a:pt x="75" y="0"/>
                </a:moveTo>
                <a:cubicBezTo>
                  <a:pt x="53" y="0"/>
                  <a:pt x="32" y="11"/>
                  <a:pt x="19" y="31"/>
                </a:cubicBezTo>
                <a:cubicBezTo>
                  <a:pt x="0" y="62"/>
                  <a:pt x="9" y="103"/>
                  <a:pt x="40" y="122"/>
                </a:cubicBezTo>
                <a:cubicBezTo>
                  <a:pt x="51" y="129"/>
                  <a:pt x="63" y="133"/>
                  <a:pt x="75" y="133"/>
                </a:cubicBezTo>
                <a:cubicBezTo>
                  <a:pt x="97" y="133"/>
                  <a:pt x="119" y="122"/>
                  <a:pt x="131" y="102"/>
                </a:cubicBezTo>
                <a:cubicBezTo>
                  <a:pt x="151" y="71"/>
                  <a:pt x="142" y="30"/>
                  <a:pt x="111" y="10"/>
                </a:cubicBezTo>
                <a:cubicBezTo>
                  <a:pt x="100" y="3"/>
                  <a:pt x="87" y="0"/>
                  <a:pt x="7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0" name="Freeform 99"/>
          <p:cNvSpPr/>
          <p:nvPr/>
        </p:nvSpPr>
        <p:spPr bwMode="auto">
          <a:xfrm>
            <a:off x="3536952" y="1470480"/>
            <a:ext cx="93663" cy="80963"/>
          </a:xfrm>
          <a:custGeom>
            <a:avLst/>
            <a:gdLst>
              <a:gd name="T0" fmla="*/ 46 w 93"/>
              <a:gd name="T1" fmla="*/ 0 h 81"/>
              <a:gd name="T2" fmla="*/ 12 w 93"/>
              <a:gd name="T3" fmla="*/ 19 h 81"/>
              <a:gd name="T4" fmla="*/ 25 w 93"/>
              <a:gd name="T5" fmla="*/ 75 h 81"/>
              <a:gd name="T6" fmla="*/ 46 w 93"/>
              <a:gd name="T7" fmla="*/ 81 h 81"/>
              <a:gd name="T8" fmla="*/ 81 w 93"/>
              <a:gd name="T9" fmla="*/ 62 h 81"/>
              <a:gd name="T10" fmla="*/ 68 w 93"/>
              <a:gd name="T11" fmla="*/ 6 h 81"/>
              <a:gd name="T12" fmla="*/ 46 w 93"/>
              <a:gd name="T13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46" y="0"/>
                </a:moveTo>
                <a:cubicBezTo>
                  <a:pt x="33" y="0"/>
                  <a:pt x="20" y="7"/>
                  <a:pt x="12" y="19"/>
                </a:cubicBezTo>
                <a:cubicBezTo>
                  <a:pt x="0" y="38"/>
                  <a:pt x="6" y="63"/>
                  <a:pt x="25" y="75"/>
                </a:cubicBezTo>
                <a:cubicBezTo>
                  <a:pt x="31" y="79"/>
                  <a:pt x="39" y="81"/>
                  <a:pt x="46" y="81"/>
                </a:cubicBezTo>
                <a:cubicBezTo>
                  <a:pt x="60" y="81"/>
                  <a:pt x="73" y="74"/>
                  <a:pt x="81" y="62"/>
                </a:cubicBezTo>
                <a:cubicBezTo>
                  <a:pt x="93" y="43"/>
                  <a:pt x="87" y="18"/>
                  <a:pt x="68" y="6"/>
                </a:cubicBezTo>
                <a:cubicBezTo>
                  <a:pt x="61" y="2"/>
                  <a:pt x="54" y="0"/>
                  <a:pt x="4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1" name="Freeform 100"/>
          <p:cNvSpPr/>
          <p:nvPr/>
        </p:nvSpPr>
        <p:spPr bwMode="auto">
          <a:xfrm>
            <a:off x="3059115" y="184605"/>
            <a:ext cx="211138" cy="184150"/>
          </a:xfrm>
          <a:custGeom>
            <a:avLst/>
            <a:gdLst>
              <a:gd name="T0" fmla="*/ 104 w 208"/>
              <a:gd name="T1" fmla="*/ 0 h 182"/>
              <a:gd name="T2" fmla="*/ 27 w 208"/>
              <a:gd name="T3" fmla="*/ 42 h 182"/>
              <a:gd name="T4" fmla="*/ 56 w 208"/>
              <a:gd name="T5" fmla="*/ 168 h 182"/>
              <a:gd name="T6" fmla="*/ 104 w 208"/>
              <a:gd name="T7" fmla="*/ 182 h 182"/>
              <a:gd name="T8" fmla="*/ 182 w 208"/>
              <a:gd name="T9" fmla="*/ 139 h 182"/>
              <a:gd name="T10" fmla="*/ 153 w 208"/>
              <a:gd name="T11" fmla="*/ 14 h 182"/>
              <a:gd name="T12" fmla="*/ 104 w 208"/>
              <a:gd name="T1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82">
                <a:moveTo>
                  <a:pt x="104" y="0"/>
                </a:moveTo>
                <a:cubicBezTo>
                  <a:pt x="74" y="0"/>
                  <a:pt x="44" y="15"/>
                  <a:pt x="27" y="42"/>
                </a:cubicBezTo>
                <a:cubicBezTo>
                  <a:pt x="0" y="85"/>
                  <a:pt x="13" y="141"/>
                  <a:pt x="56" y="168"/>
                </a:cubicBezTo>
                <a:cubicBezTo>
                  <a:pt x="71" y="178"/>
                  <a:pt x="88" y="182"/>
                  <a:pt x="104" y="182"/>
                </a:cubicBezTo>
                <a:cubicBezTo>
                  <a:pt x="135" y="182"/>
                  <a:pt x="164" y="167"/>
                  <a:pt x="182" y="139"/>
                </a:cubicBezTo>
                <a:cubicBezTo>
                  <a:pt x="208" y="97"/>
                  <a:pt x="196" y="40"/>
                  <a:pt x="153" y="14"/>
                </a:cubicBezTo>
                <a:cubicBezTo>
                  <a:pt x="138" y="4"/>
                  <a:pt x="121" y="0"/>
                  <a:pt x="10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2" name="Freeform 101"/>
          <p:cNvSpPr/>
          <p:nvPr/>
        </p:nvSpPr>
        <p:spPr bwMode="auto">
          <a:xfrm>
            <a:off x="2598740" y="13155"/>
            <a:ext cx="111125" cy="98425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2 h 96"/>
              <a:gd name="T4" fmla="*/ 29 w 109"/>
              <a:gd name="T5" fmla="*/ 88 h 96"/>
              <a:gd name="T6" fmla="*/ 55 w 109"/>
              <a:gd name="T7" fmla="*/ 96 h 96"/>
              <a:gd name="T8" fmla="*/ 95 w 109"/>
              <a:gd name="T9" fmla="*/ 73 h 96"/>
              <a:gd name="T10" fmla="*/ 80 w 109"/>
              <a:gd name="T11" fmla="*/ 7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2"/>
                </a:cubicBezTo>
                <a:cubicBezTo>
                  <a:pt x="0" y="45"/>
                  <a:pt x="7" y="74"/>
                  <a:pt x="29" y="88"/>
                </a:cubicBezTo>
                <a:cubicBezTo>
                  <a:pt x="37" y="93"/>
                  <a:pt x="46" y="96"/>
                  <a:pt x="55" y="96"/>
                </a:cubicBezTo>
                <a:cubicBezTo>
                  <a:pt x="71" y="96"/>
                  <a:pt x="86" y="88"/>
                  <a:pt x="95" y="73"/>
                </a:cubicBezTo>
                <a:cubicBezTo>
                  <a:pt x="109" y="51"/>
                  <a:pt x="103" y="21"/>
                  <a:pt x="80" y="7"/>
                </a:cubicBezTo>
                <a:cubicBezTo>
                  <a:pt x="72" y="2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04"/>
          <p:cNvSpPr/>
          <p:nvPr/>
        </p:nvSpPr>
        <p:spPr bwMode="auto">
          <a:xfrm>
            <a:off x="4231448" y="-70319"/>
            <a:ext cx="227084" cy="198698"/>
          </a:xfrm>
          <a:custGeom>
            <a:avLst/>
            <a:gdLst>
              <a:gd name="T0" fmla="*/ 125 w 250"/>
              <a:gd name="T1" fmla="*/ 0 h 219"/>
              <a:gd name="T2" fmla="*/ 33 w 250"/>
              <a:gd name="T3" fmla="*/ 51 h 219"/>
              <a:gd name="T4" fmla="*/ 67 w 250"/>
              <a:gd name="T5" fmla="*/ 202 h 219"/>
              <a:gd name="T6" fmla="*/ 125 w 250"/>
              <a:gd name="T7" fmla="*/ 219 h 219"/>
              <a:gd name="T8" fmla="*/ 218 w 250"/>
              <a:gd name="T9" fmla="*/ 167 h 219"/>
              <a:gd name="T10" fmla="*/ 184 w 250"/>
              <a:gd name="T11" fmla="*/ 16 h 219"/>
              <a:gd name="T12" fmla="*/ 125 w 250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" h="219">
                <a:moveTo>
                  <a:pt x="125" y="0"/>
                </a:moveTo>
                <a:cubicBezTo>
                  <a:pt x="89" y="0"/>
                  <a:pt x="53" y="18"/>
                  <a:pt x="33" y="51"/>
                </a:cubicBezTo>
                <a:cubicBezTo>
                  <a:pt x="0" y="102"/>
                  <a:pt x="16" y="170"/>
                  <a:pt x="67" y="202"/>
                </a:cubicBezTo>
                <a:cubicBezTo>
                  <a:pt x="85" y="213"/>
                  <a:pt x="105" y="219"/>
                  <a:pt x="125" y="219"/>
                </a:cubicBezTo>
                <a:cubicBezTo>
                  <a:pt x="162" y="219"/>
                  <a:pt x="197" y="201"/>
                  <a:pt x="218" y="167"/>
                </a:cubicBezTo>
                <a:cubicBezTo>
                  <a:pt x="250" y="116"/>
                  <a:pt x="235" y="49"/>
                  <a:pt x="184" y="16"/>
                </a:cubicBezTo>
                <a:cubicBezTo>
                  <a:pt x="165" y="5"/>
                  <a:pt x="145" y="0"/>
                  <a:pt x="12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05"/>
          <p:cNvSpPr/>
          <p:nvPr/>
        </p:nvSpPr>
        <p:spPr bwMode="auto">
          <a:xfrm>
            <a:off x="5367340" y="113168"/>
            <a:ext cx="147638" cy="128588"/>
          </a:xfrm>
          <a:custGeom>
            <a:avLst/>
            <a:gdLst>
              <a:gd name="T0" fmla="*/ 72 w 145"/>
              <a:gd name="T1" fmla="*/ 0 h 126"/>
              <a:gd name="T2" fmla="*/ 19 w 145"/>
              <a:gd name="T3" fmla="*/ 29 h 126"/>
              <a:gd name="T4" fmla="*/ 39 w 145"/>
              <a:gd name="T5" fmla="*/ 117 h 126"/>
              <a:gd name="T6" fmla="*/ 72 w 145"/>
              <a:gd name="T7" fmla="*/ 126 h 126"/>
              <a:gd name="T8" fmla="*/ 126 w 145"/>
              <a:gd name="T9" fmla="*/ 97 h 126"/>
              <a:gd name="T10" fmla="*/ 106 w 145"/>
              <a:gd name="T11" fmla="*/ 9 h 126"/>
              <a:gd name="T12" fmla="*/ 72 w 145"/>
              <a:gd name="T13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" h="126">
                <a:moveTo>
                  <a:pt x="72" y="0"/>
                </a:moveTo>
                <a:cubicBezTo>
                  <a:pt x="51" y="0"/>
                  <a:pt x="31" y="10"/>
                  <a:pt x="19" y="29"/>
                </a:cubicBezTo>
                <a:cubicBezTo>
                  <a:pt x="0" y="59"/>
                  <a:pt x="9" y="98"/>
                  <a:pt x="39" y="117"/>
                </a:cubicBezTo>
                <a:cubicBezTo>
                  <a:pt x="49" y="123"/>
                  <a:pt x="61" y="126"/>
                  <a:pt x="72" y="126"/>
                </a:cubicBezTo>
                <a:cubicBezTo>
                  <a:pt x="93" y="126"/>
                  <a:pt x="114" y="116"/>
                  <a:pt x="126" y="97"/>
                </a:cubicBezTo>
                <a:cubicBezTo>
                  <a:pt x="145" y="67"/>
                  <a:pt x="136" y="28"/>
                  <a:pt x="106" y="9"/>
                </a:cubicBezTo>
                <a:cubicBezTo>
                  <a:pt x="96" y="3"/>
                  <a:pt x="84" y="0"/>
                  <a:pt x="72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3" name="Freeform 175"/>
          <p:cNvSpPr/>
          <p:nvPr/>
        </p:nvSpPr>
        <p:spPr bwMode="auto">
          <a:xfrm rot="21368463">
            <a:off x="11161387" y="1972320"/>
            <a:ext cx="1606550" cy="1609725"/>
          </a:xfrm>
          <a:custGeom>
            <a:avLst/>
            <a:gdLst>
              <a:gd name="T0" fmla="*/ 1156 w 1576"/>
              <a:gd name="T1" fmla="*/ 203 h 1577"/>
              <a:gd name="T2" fmla="*/ 1373 w 1576"/>
              <a:gd name="T3" fmla="*/ 1156 h 1577"/>
              <a:gd name="T4" fmla="*/ 420 w 1576"/>
              <a:gd name="T5" fmla="*/ 1373 h 1577"/>
              <a:gd name="T6" fmla="*/ 203 w 1576"/>
              <a:gd name="T7" fmla="*/ 420 h 1577"/>
              <a:gd name="T8" fmla="*/ 1156 w 1576"/>
              <a:gd name="T9" fmla="*/ 203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6" h="1577">
                <a:moveTo>
                  <a:pt x="1156" y="203"/>
                </a:moveTo>
                <a:cubicBezTo>
                  <a:pt x="1479" y="406"/>
                  <a:pt x="1576" y="833"/>
                  <a:pt x="1373" y="1156"/>
                </a:cubicBezTo>
                <a:cubicBezTo>
                  <a:pt x="1170" y="1479"/>
                  <a:pt x="744" y="1577"/>
                  <a:pt x="420" y="1373"/>
                </a:cubicBezTo>
                <a:cubicBezTo>
                  <a:pt x="97" y="1170"/>
                  <a:pt x="0" y="744"/>
                  <a:pt x="203" y="420"/>
                </a:cubicBezTo>
                <a:cubicBezTo>
                  <a:pt x="406" y="97"/>
                  <a:pt x="833" y="0"/>
                  <a:pt x="1156" y="203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7" name="Freeform 179"/>
          <p:cNvSpPr/>
          <p:nvPr/>
        </p:nvSpPr>
        <p:spPr bwMode="auto">
          <a:xfrm rot="21368463">
            <a:off x="11709021" y="2507310"/>
            <a:ext cx="511175" cy="512763"/>
          </a:xfrm>
          <a:custGeom>
            <a:avLst/>
            <a:gdLst>
              <a:gd name="T0" fmla="*/ 368 w 502"/>
              <a:gd name="T1" fmla="*/ 65 h 502"/>
              <a:gd name="T2" fmla="*/ 438 w 502"/>
              <a:gd name="T3" fmla="*/ 368 h 502"/>
              <a:gd name="T4" fmla="*/ 134 w 502"/>
              <a:gd name="T5" fmla="*/ 438 h 502"/>
              <a:gd name="T6" fmla="*/ 65 w 502"/>
              <a:gd name="T7" fmla="*/ 134 h 502"/>
              <a:gd name="T8" fmla="*/ 368 w 502"/>
              <a:gd name="T9" fmla="*/ 65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2" h="502">
                <a:moveTo>
                  <a:pt x="368" y="65"/>
                </a:moveTo>
                <a:cubicBezTo>
                  <a:pt x="471" y="129"/>
                  <a:pt x="502" y="265"/>
                  <a:pt x="438" y="368"/>
                </a:cubicBezTo>
                <a:cubicBezTo>
                  <a:pt x="373" y="471"/>
                  <a:pt x="237" y="502"/>
                  <a:pt x="134" y="438"/>
                </a:cubicBezTo>
                <a:cubicBezTo>
                  <a:pt x="31" y="373"/>
                  <a:pt x="0" y="237"/>
                  <a:pt x="65" y="134"/>
                </a:cubicBezTo>
                <a:cubicBezTo>
                  <a:pt x="129" y="31"/>
                  <a:pt x="265" y="0"/>
                  <a:pt x="368" y="6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2" name="Freeform 59"/>
          <p:cNvSpPr/>
          <p:nvPr/>
        </p:nvSpPr>
        <p:spPr bwMode="auto">
          <a:xfrm rot="21368463">
            <a:off x="9317416" y="5848184"/>
            <a:ext cx="819150" cy="1431925"/>
          </a:xfrm>
          <a:custGeom>
            <a:avLst/>
            <a:gdLst>
              <a:gd name="T0" fmla="*/ 6 w 806"/>
              <a:gd name="T1" fmla="*/ 1409 h 1409"/>
              <a:gd name="T2" fmla="*/ 4 w 806"/>
              <a:gd name="T3" fmla="*/ 1408 h 1409"/>
              <a:gd name="T4" fmla="*/ 1 w 806"/>
              <a:gd name="T5" fmla="*/ 1400 h 1409"/>
              <a:gd name="T6" fmla="*/ 794 w 806"/>
              <a:gd name="T7" fmla="*/ 4 h 1409"/>
              <a:gd name="T8" fmla="*/ 802 w 806"/>
              <a:gd name="T9" fmla="*/ 1 h 1409"/>
              <a:gd name="T10" fmla="*/ 804 w 806"/>
              <a:gd name="T11" fmla="*/ 10 h 1409"/>
              <a:gd name="T12" fmla="*/ 12 w 806"/>
              <a:gd name="T13" fmla="*/ 1406 h 1409"/>
              <a:gd name="T14" fmla="*/ 6 w 806"/>
              <a:gd name="T15" fmla="*/ 1409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6" h="1409">
                <a:moveTo>
                  <a:pt x="6" y="1409"/>
                </a:moveTo>
                <a:cubicBezTo>
                  <a:pt x="5" y="1409"/>
                  <a:pt x="4" y="1409"/>
                  <a:pt x="4" y="1408"/>
                </a:cubicBezTo>
                <a:cubicBezTo>
                  <a:pt x="1" y="1406"/>
                  <a:pt x="0" y="1403"/>
                  <a:pt x="1" y="1400"/>
                </a:cubicBezTo>
                <a:cubicBezTo>
                  <a:pt x="794" y="4"/>
                  <a:pt x="794" y="4"/>
                  <a:pt x="794" y="4"/>
                </a:cubicBezTo>
                <a:cubicBezTo>
                  <a:pt x="795" y="1"/>
                  <a:pt x="799" y="0"/>
                  <a:pt x="802" y="1"/>
                </a:cubicBezTo>
                <a:cubicBezTo>
                  <a:pt x="805" y="3"/>
                  <a:pt x="806" y="7"/>
                  <a:pt x="804" y="10"/>
                </a:cubicBezTo>
                <a:cubicBezTo>
                  <a:pt x="12" y="1406"/>
                  <a:pt x="12" y="1406"/>
                  <a:pt x="12" y="1406"/>
                </a:cubicBezTo>
                <a:cubicBezTo>
                  <a:pt x="11" y="1408"/>
                  <a:pt x="9" y="1409"/>
                  <a:pt x="6" y="140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3" name="Freeform 60"/>
          <p:cNvSpPr/>
          <p:nvPr/>
        </p:nvSpPr>
        <p:spPr bwMode="auto">
          <a:xfrm rot="21368463">
            <a:off x="10127449" y="5741316"/>
            <a:ext cx="2376488" cy="1692275"/>
          </a:xfrm>
          <a:custGeom>
            <a:avLst/>
            <a:gdLst>
              <a:gd name="T0" fmla="*/ 2332 w 2339"/>
              <a:gd name="T1" fmla="*/ 1665 h 1665"/>
              <a:gd name="T2" fmla="*/ 2329 w 2339"/>
              <a:gd name="T3" fmla="*/ 1664 h 1665"/>
              <a:gd name="T4" fmla="*/ 3 w 2339"/>
              <a:gd name="T5" fmla="*/ 11 h 1665"/>
              <a:gd name="T6" fmla="*/ 2 w 2339"/>
              <a:gd name="T7" fmla="*/ 3 h 1665"/>
              <a:gd name="T8" fmla="*/ 10 w 2339"/>
              <a:gd name="T9" fmla="*/ 2 h 1665"/>
              <a:gd name="T10" fmla="*/ 2335 w 2339"/>
              <a:gd name="T11" fmla="*/ 1654 h 1665"/>
              <a:gd name="T12" fmla="*/ 2337 w 2339"/>
              <a:gd name="T13" fmla="*/ 1662 h 1665"/>
              <a:gd name="T14" fmla="*/ 2332 w 2339"/>
              <a:gd name="T15" fmla="*/ 1665 h 1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9" h="1665">
                <a:moveTo>
                  <a:pt x="2332" y="1665"/>
                </a:moveTo>
                <a:cubicBezTo>
                  <a:pt x="2331" y="1665"/>
                  <a:pt x="2330" y="1665"/>
                  <a:pt x="2329" y="1664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0"/>
                  <a:pt x="0" y="6"/>
                  <a:pt x="2" y="3"/>
                </a:cubicBezTo>
                <a:cubicBezTo>
                  <a:pt x="4" y="0"/>
                  <a:pt x="8" y="0"/>
                  <a:pt x="10" y="2"/>
                </a:cubicBezTo>
                <a:cubicBezTo>
                  <a:pt x="2335" y="1654"/>
                  <a:pt x="2335" y="1654"/>
                  <a:pt x="2335" y="1654"/>
                </a:cubicBezTo>
                <a:cubicBezTo>
                  <a:pt x="2338" y="1656"/>
                  <a:pt x="2339" y="1660"/>
                  <a:pt x="2337" y="1662"/>
                </a:cubicBezTo>
                <a:cubicBezTo>
                  <a:pt x="2336" y="1664"/>
                  <a:pt x="2334" y="1665"/>
                  <a:pt x="2332" y="16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6" name="Freeform 63"/>
          <p:cNvSpPr/>
          <p:nvPr/>
        </p:nvSpPr>
        <p:spPr bwMode="auto">
          <a:xfrm rot="21368463">
            <a:off x="10045759" y="4996027"/>
            <a:ext cx="1962150" cy="774700"/>
          </a:xfrm>
          <a:custGeom>
            <a:avLst/>
            <a:gdLst>
              <a:gd name="T0" fmla="*/ 7 w 1932"/>
              <a:gd name="T1" fmla="*/ 763 h 763"/>
              <a:gd name="T2" fmla="*/ 1 w 1932"/>
              <a:gd name="T3" fmla="*/ 759 h 763"/>
              <a:gd name="T4" fmla="*/ 5 w 1932"/>
              <a:gd name="T5" fmla="*/ 751 h 763"/>
              <a:gd name="T6" fmla="*/ 1923 w 1932"/>
              <a:gd name="T7" fmla="*/ 1 h 763"/>
              <a:gd name="T8" fmla="*/ 1931 w 1932"/>
              <a:gd name="T9" fmla="*/ 5 h 763"/>
              <a:gd name="T10" fmla="*/ 1927 w 1932"/>
              <a:gd name="T11" fmla="*/ 13 h 763"/>
              <a:gd name="T12" fmla="*/ 9 w 1932"/>
              <a:gd name="T13" fmla="*/ 762 h 763"/>
              <a:gd name="T14" fmla="*/ 7 w 1932"/>
              <a:gd name="T1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32" h="763">
                <a:moveTo>
                  <a:pt x="7" y="763"/>
                </a:moveTo>
                <a:cubicBezTo>
                  <a:pt x="4" y="763"/>
                  <a:pt x="2" y="761"/>
                  <a:pt x="1" y="759"/>
                </a:cubicBezTo>
                <a:cubicBezTo>
                  <a:pt x="0" y="756"/>
                  <a:pt x="2" y="752"/>
                  <a:pt x="5" y="751"/>
                </a:cubicBezTo>
                <a:cubicBezTo>
                  <a:pt x="1923" y="1"/>
                  <a:pt x="1923" y="1"/>
                  <a:pt x="1923" y="1"/>
                </a:cubicBezTo>
                <a:cubicBezTo>
                  <a:pt x="1926" y="0"/>
                  <a:pt x="1930" y="2"/>
                  <a:pt x="1931" y="5"/>
                </a:cubicBezTo>
                <a:cubicBezTo>
                  <a:pt x="1932" y="8"/>
                  <a:pt x="1931" y="11"/>
                  <a:pt x="1927" y="13"/>
                </a:cubicBezTo>
                <a:cubicBezTo>
                  <a:pt x="9" y="762"/>
                  <a:pt x="9" y="762"/>
                  <a:pt x="9" y="762"/>
                </a:cubicBezTo>
                <a:cubicBezTo>
                  <a:pt x="8" y="762"/>
                  <a:pt x="8" y="763"/>
                  <a:pt x="7" y="7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7" name="Freeform 64"/>
          <p:cNvSpPr/>
          <p:nvPr/>
        </p:nvSpPr>
        <p:spPr bwMode="auto">
          <a:xfrm rot="21368463">
            <a:off x="11438932" y="4749068"/>
            <a:ext cx="534988" cy="212725"/>
          </a:xfrm>
          <a:custGeom>
            <a:avLst/>
            <a:gdLst>
              <a:gd name="T0" fmla="*/ 520 w 527"/>
              <a:gd name="T1" fmla="*/ 210 h 210"/>
              <a:gd name="T2" fmla="*/ 518 w 527"/>
              <a:gd name="T3" fmla="*/ 210 h 210"/>
              <a:gd name="T4" fmla="*/ 4 w 527"/>
              <a:gd name="T5" fmla="*/ 12 h 210"/>
              <a:gd name="T6" fmla="*/ 1 w 527"/>
              <a:gd name="T7" fmla="*/ 4 h 210"/>
              <a:gd name="T8" fmla="*/ 9 w 527"/>
              <a:gd name="T9" fmla="*/ 1 h 210"/>
              <a:gd name="T10" fmla="*/ 522 w 527"/>
              <a:gd name="T11" fmla="*/ 198 h 210"/>
              <a:gd name="T12" fmla="*/ 526 w 527"/>
              <a:gd name="T13" fmla="*/ 206 h 210"/>
              <a:gd name="T14" fmla="*/ 520 w 527"/>
              <a:gd name="T15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7" h="210">
                <a:moveTo>
                  <a:pt x="520" y="210"/>
                </a:moveTo>
                <a:cubicBezTo>
                  <a:pt x="520" y="210"/>
                  <a:pt x="519" y="210"/>
                  <a:pt x="518" y="210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1" y="4"/>
                </a:cubicBezTo>
                <a:cubicBezTo>
                  <a:pt x="2" y="1"/>
                  <a:pt x="6" y="0"/>
                  <a:pt x="9" y="1"/>
                </a:cubicBezTo>
                <a:cubicBezTo>
                  <a:pt x="522" y="198"/>
                  <a:pt x="522" y="198"/>
                  <a:pt x="522" y="198"/>
                </a:cubicBezTo>
                <a:cubicBezTo>
                  <a:pt x="526" y="200"/>
                  <a:pt x="527" y="203"/>
                  <a:pt x="526" y="206"/>
                </a:cubicBezTo>
                <a:cubicBezTo>
                  <a:pt x="525" y="209"/>
                  <a:pt x="523" y="210"/>
                  <a:pt x="520" y="21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8" name="Freeform 65"/>
          <p:cNvSpPr/>
          <p:nvPr/>
        </p:nvSpPr>
        <p:spPr bwMode="auto">
          <a:xfrm rot="21368463">
            <a:off x="12008990" y="4916144"/>
            <a:ext cx="420688" cy="1263650"/>
          </a:xfrm>
          <a:custGeom>
            <a:avLst/>
            <a:gdLst>
              <a:gd name="T0" fmla="*/ 408 w 415"/>
              <a:gd name="T1" fmla="*/ 1243 h 1243"/>
              <a:gd name="T2" fmla="*/ 402 w 415"/>
              <a:gd name="T3" fmla="*/ 1239 h 1243"/>
              <a:gd name="T4" fmla="*/ 1 w 415"/>
              <a:gd name="T5" fmla="*/ 9 h 1243"/>
              <a:gd name="T6" fmla="*/ 4 w 415"/>
              <a:gd name="T7" fmla="*/ 1 h 1243"/>
              <a:gd name="T8" fmla="*/ 12 w 415"/>
              <a:gd name="T9" fmla="*/ 5 h 1243"/>
              <a:gd name="T10" fmla="*/ 413 w 415"/>
              <a:gd name="T11" fmla="*/ 1235 h 1243"/>
              <a:gd name="T12" fmla="*/ 410 w 415"/>
              <a:gd name="T13" fmla="*/ 1243 h 1243"/>
              <a:gd name="T14" fmla="*/ 408 w 415"/>
              <a:gd name="T15" fmla="*/ 1243 h 1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5" h="1243">
                <a:moveTo>
                  <a:pt x="408" y="1243"/>
                </a:moveTo>
                <a:cubicBezTo>
                  <a:pt x="405" y="1243"/>
                  <a:pt x="403" y="1241"/>
                  <a:pt x="402" y="1239"/>
                </a:cubicBezTo>
                <a:cubicBezTo>
                  <a:pt x="1" y="9"/>
                  <a:pt x="1" y="9"/>
                  <a:pt x="1" y="9"/>
                </a:cubicBezTo>
                <a:cubicBezTo>
                  <a:pt x="0" y="6"/>
                  <a:pt x="1" y="2"/>
                  <a:pt x="4" y="1"/>
                </a:cubicBezTo>
                <a:cubicBezTo>
                  <a:pt x="8" y="0"/>
                  <a:pt x="11" y="2"/>
                  <a:pt x="12" y="5"/>
                </a:cubicBezTo>
                <a:cubicBezTo>
                  <a:pt x="413" y="1235"/>
                  <a:pt x="413" y="1235"/>
                  <a:pt x="413" y="1235"/>
                </a:cubicBezTo>
                <a:cubicBezTo>
                  <a:pt x="415" y="1238"/>
                  <a:pt x="413" y="1242"/>
                  <a:pt x="410" y="1243"/>
                </a:cubicBezTo>
                <a:cubicBezTo>
                  <a:pt x="409" y="1243"/>
                  <a:pt x="408" y="1243"/>
                  <a:pt x="408" y="124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9" name="Freeform 66"/>
          <p:cNvSpPr/>
          <p:nvPr/>
        </p:nvSpPr>
        <p:spPr bwMode="auto">
          <a:xfrm rot="21368463">
            <a:off x="10087391" y="5742880"/>
            <a:ext cx="2370138" cy="501650"/>
          </a:xfrm>
          <a:custGeom>
            <a:avLst/>
            <a:gdLst>
              <a:gd name="T0" fmla="*/ 2327 w 2333"/>
              <a:gd name="T1" fmla="*/ 493 h 493"/>
              <a:gd name="T2" fmla="*/ 2326 w 2333"/>
              <a:gd name="T3" fmla="*/ 493 h 493"/>
              <a:gd name="T4" fmla="*/ 6 w 2333"/>
              <a:gd name="T5" fmla="*/ 12 h 493"/>
              <a:gd name="T6" fmla="*/ 1 w 2333"/>
              <a:gd name="T7" fmla="*/ 5 h 493"/>
              <a:gd name="T8" fmla="*/ 8 w 2333"/>
              <a:gd name="T9" fmla="*/ 1 h 493"/>
              <a:gd name="T10" fmla="*/ 2328 w 2333"/>
              <a:gd name="T11" fmla="*/ 481 h 493"/>
              <a:gd name="T12" fmla="*/ 2333 w 2333"/>
              <a:gd name="T13" fmla="*/ 488 h 493"/>
              <a:gd name="T14" fmla="*/ 2327 w 2333"/>
              <a:gd name="T15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493">
                <a:moveTo>
                  <a:pt x="2327" y="493"/>
                </a:moveTo>
                <a:cubicBezTo>
                  <a:pt x="2326" y="493"/>
                  <a:pt x="2326" y="493"/>
                  <a:pt x="2326" y="493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2328" y="481"/>
                  <a:pt x="2328" y="481"/>
                  <a:pt x="2328" y="481"/>
                </a:cubicBezTo>
                <a:cubicBezTo>
                  <a:pt x="2331" y="482"/>
                  <a:pt x="2333" y="485"/>
                  <a:pt x="2333" y="488"/>
                </a:cubicBezTo>
                <a:cubicBezTo>
                  <a:pt x="2332" y="491"/>
                  <a:pt x="2330" y="493"/>
                  <a:pt x="2327" y="49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0" name="Freeform 67"/>
          <p:cNvSpPr/>
          <p:nvPr/>
        </p:nvSpPr>
        <p:spPr bwMode="auto">
          <a:xfrm rot="21368463">
            <a:off x="10133566" y="5802238"/>
            <a:ext cx="561975" cy="1812925"/>
          </a:xfrm>
          <a:custGeom>
            <a:avLst/>
            <a:gdLst>
              <a:gd name="T0" fmla="*/ 546 w 553"/>
              <a:gd name="T1" fmla="*/ 1783 h 1783"/>
              <a:gd name="T2" fmla="*/ 541 w 553"/>
              <a:gd name="T3" fmla="*/ 1779 h 1783"/>
              <a:gd name="T4" fmla="*/ 1 w 553"/>
              <a:gd name="T5" fmla="*/ 8 h 1783"/>
              <a:gd name="T6" fmla="*/ 5 w 553"/>
              <a:gd name="T7" fmla="*/ 1 h 1783"/>
              <a:gd name="T8" fmla="*/ 13 w 553"/>
              <a:gd name="T9" fmla="*/ 5 h 1783"/>
              <a:gd name="T10" fmla="*/ 552 w 553"/>
              <a:gd name="T11" fmla="*/ 1775 h 1783"/>
              <a:gd name="T12" fmla="*/ 548 w 553"/>
              <a:gd name="T13" fmla="*/ 1783 h 1783"/>
              <a:gd name="T14" fmla="*/ 546 w 553"/>
              <a:gd name="T15" fmla="*/ 1783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3" h="1783">
                <a:moveTo>
                  <a:pt x="546" y="1783"/>
                </a:moveTo>
                <a:cubicBezTo>
                  <a:pt x="544" y="1783"/>
                  <a:pt x="541" y="1782"/>
                  <a:pt x="541" y="1779"/>
                </a:cubicBezTo>
                <a:cubicBezTo>
                  <a:pt x="1" y="8"/>
                  <a:pt x="1" y="8"/>
                  <a:pt x="1" y="8"/>
                </a:cubicBezTo>
                <a:cubicBezTo>
                  <a:pt x="0" y="5"/>
                  <a:pt x="2" y="2"/>
                  <a:pt x="5" y="1"/>
                </a:cubicBezTo>
                <a:cubicBezTo>
                  <a:pt x="8" y="0"/>
                  <a:pt x="12" y="2"/>
                  <a:pt x="13" y="5"/>
                </a:cubicBezTo>
                <a:cubicBezTo>
                  <a:pt x="552" y="1775"/>
                  <a:pt x="552" y="1775"/>
                  <a:pt x="552" y="1775"/>
                </a:cubicBezTo>
                <a:cubicBezTo>
                  <a:pt x="553" y="1779"/>
                  <a:pt x="551" y="1782"/>
                  <a:pt x="548" y="1783"/>
                </a:cubicBezTo>
                <a:cubicBezTo>
                  <a:pt x="547" y="1783"/>
                  <a:pt x="547" y="1783"/>
                  <a:pt x="546" y="178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1" name="Freeform 68"/>
          <p:cNvSpPr/>
          <p:nvPr/>
        </p:nvSpPr>
        <p:spPr bwMode="auto">
          <a:xfrm rot="21368463">
            <a:off x="10039620" y="4813803"/>
            <a:ext cx="1439863" cy="974725"/>
          </a:xfrm>
          <a:custGeom>
            <a:avLst/>
            <a:gdLst>
              <a:gd name="T0" fmla="*/ 7 w 1418"/>
              <a:gd name="T1" fmla="*/ 960 h 960"/>
              <a:gd name="T2" fmla="*/ 2 w 1418"/>
              <a:gd name="T3" fmla="*/ 957 h 960"/>
              <a:gd name="T4" fmla="*/ 3 w 1418"/>
              <a:gd name="T5" fmla="*/ 949 h 960"/>
              <a:gd name="T6" fmla="*/ 1408 w 1418"/>
              <a:gd name="T7" fmla="*/ 1 h 960"/>
              <a:gd name="T8" fmla="*/ 1416 w 1418"/>
              <a:gd name="T9" fmla="*/ 3 h 960"/>
              <a:gd name="T10" fmla="*/ 1415 w 1418"/>
              <a:gd name="T11" fmla="*/ 11 h 960"/>
              <a:gd name="T12" fmla="*/ 10 w 1418"/>
              <a:gd name="T13" fmla="*/ 959 h 960"/>
              <a:gd name="T14" fmla="*/ 7 w 1418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8" h="960">
                <a:moveTo>
                  <a:pt x="7" y="960"/>
                </a:moveTo>
                <a:cubicBezTo>
                  <a:pt x="5" y="960"/>
                  <a:pt x="3" y="959"/>
                  <a:pt x="2" y="957"/>
                </a:cubicBezTo>
                <a:cubicBezTo>
                  <a:pt x="0" y="954"/>
                  <a:pt x="1" y="950"/>
                  <a:pt x="3" y="949"/>
                </a:cubicBezTo>
                <a:cubicBezTo>
                  <a:pt x="1408" y="1"/>
                  <a:pt x="1408" y="1"/>
                  <a:pt x="1408" y="1"/>
                </a:cubicBezTo>
                <a:cubicBezTo>
                  <a:pt x="1411" y="0"/>
                  <a:pt x="1415" y="0"/>
                  <a:pt x="1416" y="3"/>
                </a:cubicBezTo>
                <a:cubicBezTo>
                  <a:pt x="1418" y="6"/>
                  <a:pt x="1418" y="9"/>
                  <a:pt x="1415" y="11"/>
                </a:cubicBezTo>
                <a:cubicBezTo>
                  <a:pt x="10" y="959"/>
                  <a:pt x="10" y="959"/>
                  <a:pt x="10" y="959"/>
                </a:cubicBezTo>
                <a:cubicBezTo>
                  <a:pt x="9" y="959"/>
                  <a:pt x="8" y="960"/>
                  <a:pt x="7" y="96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2" name="Freeform 69"/>
          <p:cNvSpPr/>
          <p:nvPr/>
        </p:nvSpPr>
        <p:spPr bwMode="auto">
          <a:xfrm rot="21368463">
            <a:off x="11365572" y="2771501"/>
            <a:ext cx="688975" cy="1987550"/>
          </a:xfrm>
          <a:custGeom>
            <a:avLst/>
            <a:gdLst>
              <a:gd name="T0" fmla="*/ 6 w 678"/>
              <a:gd name="T1" fmla="*/ 1955 h 1955"/>
              <a:gd name="T2" fmla="*/ 5 w 678"/>
              <a:gd name="T3" fmla="*/ 1955 h 1955"/>
              <a:gd name="T4" fmla="*/ 1 w 678"/>
              <a:gd name="T5" fmla="*/ 1947 h 1955"/>
              <a:gd name="T6" fmla="*/ 665 w 678"/>
              <a:gd name="T7" fmla="*/ 5 h 1955"/>
              <a:gd name="T8" fmla="*/ 673 w 678"/>
              <a:gd name="T9" fmla="*/ 1 h 1955"/>
              <a:gd name="T10" fmla="*/ 677 w 678"/>
              <a:gd name="T11" fmla="*/ 9 h 1955"/>
              <a:gd name="T12" fmla="*/ 12 w 678"/>
              <a:gd name="T13" fmla="*/ 1951 h 1955"/>
              <a:gd name="T14" fmla="*/ 6 w 678"/>
              <a:gd name="T15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78" h="1955">
                <a:moveTo>
                  <a:pt x="6" y="1955"/>
                </a:moveTo>
                <a:cubicBezTo>
                  <a:pt x="6" y="1955"/>
                  <a:pt x="5" y="1955"/>
                  <a:pt x="5" y="1955"/>
                </a:cubicBezTo>
                <a:cubicBezTo>
                  <a:pt x="1" y="1954"/>
                  <a:pt x="0" y="1951"/>
                  <a:pt x="1" y="1947"/>
                </a:cubicBezTo>
                <a:cubicBezTo>
                  <a:pt x="665" y="5"/>
                  <a:pt x="665" y="5"/>
                  <a:pt x="665" y="5"/>
                </a:cubicBezTo>
                <a:cubicBezTo>
                  <a:pt x="666" y="2"/>
                  <a:pt x="670" y="0"/>
                  <a:pt x="673" y="1"/>
                </a:cubicBezTo>
                <a:cubicBezTo>
                  <a:pt x="676" y="2"/>
                  <a:pt x="678" y="6"/>
                  <a:pt x="677" y="9"/>
                </a:cubicBezTo>
                <a:cubicBezTo>
                  <a:pt x="12" y="1951"/>
                  <a:pt x="12" y="1951"/>
                  <a:pt x="12" y="1951"/>
                </a:cubicBezTo>
                <a:cubicBezTo>
                  <a:pt x="11" y="1954"/>
                  <a:pt x="9" y="1955"/>
                  <a:pt x="6" y="19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3" name="Freeform 70"/>
          <p:cNvSpPr/>
          <p:nvPr/>
        </p:nvSpPr>
        <p:spPr bwMode="auto">
          <a:xfrm rot="21368463">
            <a:off x="12037221" y="2714647"/>
            <a:ext cx="1030288" cy="1954213"/>
          </a:xfrm>
          <a:custGeom>
            <a:avLst/>
            <a:gdLst>
              <a:gd name="T0" fmla="*/ 1008 w 1015"/>
              <a:gd name="T1" fmla="*/ 1923 h 1923"/>
              <a:gd name="T2" fmla="*/ 1003 w 1015"/>
              <a:gd name="T3" fmla="*/ 1920 h 1923"/>
              <a:gd name="T4" fmla="*/ 2 w 1015"/>
              <a:gd name="T5" fmla="*/ 10 h 1923"/>
              <a:gd name="T6" fmla="*/ 4 w 1015"/>
              <a:gd name="T7" fmla="*/ 2 h 1923"/>
              <a:gd name="T8" fmla="*/ 12 w 1015"/>
              <a:gd name="T9" fmla="*/ 4 h 1923"/>
              <a:gd name="T10" fmla="*/ 1013 w 1015"/>
              <a:gd name="T11" fmla="*/ 1914 h 1923"/>
              <a:gd name="T12" fmla="*/ 1011 w 1015"/>
              <a:gd name="T13" fmla="*/ 1922 h 1923"/>
              <a:gd name="T14" fmla="*/ 1008 w 1015"/>
              <a:gd name="T15" fmla="*/ 1923 h 1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5" h="1923">
                <a:moveTo>
                  <a:pt x="1008" y="1923"/>
                </a:moveTo>
                <a:cubicBezTo>
                  <a:pt x="1006" y="1923"/>
                  <a:pt x="1004" y="1922"/>
                  <a:pt x="1003" y="1920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7"/>
                  <a:pt x="1" y="3"/>
                  <a:pt x="4" y="2"/>
                </a:cubicBezTo>
                <a:cubicBezTo>
                  <a:pt x="7" y="0"/>
                  <a:pt x="11" y="1"/>
                  <a:pt x="12" y="4"/>
                </a:cubicBezTo>
                <a:cubicBezTo>
                  <a:pt x="1013" y="1914"/>
                  <a:pt x="1013" y="1914"/>
                  <a:pt x="1013" y="1914"/>
                </a:cubicBezTo>
                <a:cubicBezTo>
                  <a:pt x="1015" y="1917"/>
                  <a:pt x="1014" y="1921"/>
                  <a:pt x="1011" y="1922"/>
                </a:cubicBezTo>
                <a:cubicBezTo>
                  <a:pt x="1010" y="1923"/>
                  <a:pt x="1009" y="1923"/>
                  <a:pt x="1008" y="192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2" name="Freeform 79"/>
          <p:cNvSpPr/>
          <p:nvPr/>
        </p:nvSpPr>
        <p:spPr bwMode="auto">
          <a:xfrm rot="21368463">
            <a:off x="11999357" y="2713088"/>
            <a:ext cx="1114425" cy="831850"/>
          </a:xfrm>
          <a:custGeom>
            <a:avLst/>
            <a:gdLst>
              <a:gd name="T0" fmla="*/ 1090 w 1097"/>
              <a:gd name="T1" fmla="*/ 819 h 819"/>
              <a:gd name="T2" fmla="*/ 1087 w 1097"/>
              <a:gd name="T3" fmla="*/ 818 h 819"/>
              <a:gd name="T4" fmla="*/ 3 w 1097"/>
              <a:gd name="T5" fmla="*/ 12 h 819"/>
              <a:gd name="T6" fmla="*/ 2 w 1097"/>
              <a:gd name="T7" fmla="*/ 3 h 819"/>
              <a:gd name="T8" fmla="*/ 11 w 1097"/>
              <a:gd name="T9" fmla="*/ 2 h 819"/>
              <a:gd name="T10" fmla="*/ 1094 w 1097"/>
              <a:gd name="T11" fmla="*/ 808 h 819"/>
              <a:gd name="T12" fmla="*/ 1095 w 1097"/>
              <a:gd name="T13" fmla="*/ 817 h 819"/>
              <a:gd name="T14" fmla="*/ 1090 w 1097"/>
              <a:gd name="T15" fmla="*/ 819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7" h="819">
                <a:moveTo>
                  <a:pt x="1090" y="819"/>
                </a:moveTo>
                <a:cubicBezTo>
                  <a:pt x="1089" y="819"/>
                  <a:pt x="1088" y="819"/>
                  <a:pt x="1087" y="818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0"/>
                  <a:pt x="0" y="6"/>
                  <a:pt x="2" y="3"/>
                </a:cubicBezTo>
                <a:cubicBezTo>
                  <a:pt x="4" y="1"/>
                  <a:pt x="8" y="0"/>
                  <a:pt x="11" y="2"/>
                </a:cubicBezTo>
                <a:cubicBezTo>
                  <a:pt x="1094" y="808"/>
                  <a:pt x="1094" y="808"/>
                  <a:pt x="1094" y="808"/>
                </a:cubicBezTo>
                <a:cubicBezTo>
                  <a:pt x="1097" y="810"/>
                  <a:pt x="1097" y="814"/>
                  <a:pt x="1095" y="817"/>
                </a:cubicBezTo>
                <a:cubicBezTo>
                  <a:pt x="1094" y="818"/>
                  <a:pt x="1092" y="819"/>
                  <a:pt x="1090" y="81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4" name="Freeform 81"/>
          <p:cNvSpPr/>
          <p:nvPr/>
        </p:nvSpPr>
        <p:spPr bwMode="auto">
          <a:xfrm rot="21368463">
            <a:off x="8530767" y="5404785"/>
            <a:ext cx="1543050" cy="482600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5" name="Freeform 82"/>
          <p:cNvSpPr/>
          <p:nvPr/>
        </p:nvSpPr>
        <p:spPr bwMode="auto">
          <a:xfrm rot="21368463">
            <a:off x="5964478" y="5542794"/>
            <a:ext cx="2660650" cy="2768600"/>
          </a:xfrm>
          <a:custGeom>
            <a:avLst/>
            <a:gdLst>
              <a:gd name="T0" fmla="*/ 6 w 2619"/>
              <a:gd name="T1" fmla="*/ 2724 h 2724"/>
              <a:gd name="T2" fmla="*/ 2 w 2619"/>
              <a:gd name="T3" fmla="*/ 2722 h 2724"/>
              <a:gd name="T4" fmla="*/ 2 w 2619"/>
              <a:gd name="T5" fmla="*/ 2714 h 2724"/>
              <a:gd name="T6" fmla="*/ 2609 w 2619"/>
              <a:gd name="T7" fmla="*/ 3 h 2724"/>
              <a:gd name="T8" fmla="*/ 2617 w 2619"/>
              <a:gd name="T9" fmla="*/ 2 h 2724"/>
              <a:gd name="T10" fmla="*/ 2617 w 2619"/>
              <a:gd name="T11" fmla="*/ 11 h 2724"/>
              <a:gd name="T12" fmla="*/ 10 w 2619"/>
              <a:gd name="T13" fmla="*/ 2722 h 2724"/>
              <a:gd name="T14" fmla="*/ 6 w 2619"/>
              <a:gd name="T15" fmla="*/ 2724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19" h="2724">
                <a:moveTo>
                  <a:pt x="6" y="2724"/>
                </a:moveTo>
                <a:cubicBezTo>
                  <a:pt x="5" y="2724"/>
                  <a:pt x="3" y="2723"/>
                  <a:pt x="2" y="2722"/>
                </a:cubicBezTo>
                <a:cubicBezTo>
                  <a:pt x="0" y="2720"/>
                  <a:pt x="0" y="2716"/>
                  <a:pt x="2" y="2714"/>
                </a:cubicBezTo>
                <a:cubicBezTo>
                  <a:pt x="2609" y="3"/>
                  <a:pt x="2609" y="3"/>
                  <a:pt x="2609" y="3"/>
                </a:cubicBezTo>
                <a:cubicBezTo>
                  <a:pt x="2611" y="0"/>
                  <a:pt x="2615" y="0"/>
                  <a:pt x="2617" y="2"/>
                </a:cubicBezTo>
                <a:cubicBezTo>
                  <a:pt x="2619" y="5"/>
                  <a:pt x="2619" y="8"/>
                  <a:pt x="2617" y="11"/>
                </a:cubicBezTo>
                <a:cubicBezTo>
                  <a:pt x="10" y="2722"/>
                  <a:pt x="10" y="2722"/>
                  <a:pt x="10" y="2722"/>
                </a:cubicBezTo>
                <a:cubicBezTo>
                  <a:pt x="9" y="2723"/>
                  <a:pt x="8" y="2724"/>
                  <a:pt x="6" y="2724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7" name="Freeform 84"/>
          <p:cNvSpPr/>
          <p:nvPr/>
        </p:nvSpPr>
        <p:spPr bwMode="auto">
          <a:xfrm rot="21368463">
            <a:off x="7398075" y="5494498"/>
            <a:ext cx="1227138" cy="2819400"/>
          </a:xfrm>
          <a:custGeom>
            <a:avLst/>
            <a:gdLst>
              <a:gd name="T0" fmla="*/ 7 w 1208"/>
              <a:gd name="T1" fmla="*/ 2774 h 2774"/>
              <a:gd name="T2" fmla="*/ 5 w 1208"/>
              <a:gd name="T3" fmla="*/ 2773 h 2774"/>
              <a:gd name="T4" fmla="*/ 2 w 1208"/>
              <a:gd name="T5" fmla="*/ 2765 h 2774"/>
              <a:gd name="T6" fmla="*/ 1195 w 1208"/>
              <a:gd name="T7" fmla="*/ 4 h 2774"/>
              <a:gd name="T8" fmla="*/ 1203 w 1208"/>
              <a:gd name="T9" fmla="*/ 1 h 2774"/>
              <a:gd name="T10" fmla="*/ 1206 w 1208"/>
              <a:gd name="T11" fmla="*/ 9 h 2774"/>
              <a:gd name="T12" fmla="*/ 13 w 1208"/>
              <a:gd name="T13" fmla="*/ 2770 h 2774"/>
              <a:gd name="T14" fmla="*/ 7 w 1208"/>
              <a:gd name="T15" fmla="*/ 2774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8" h="2774">
                <a:moveTo>
                  <a:pt x="7" y="2774"/>
                </a:moveTo>
                <a:cubicBezTo>
                  <a:pt x="6" y="2774"/>
                  <a:pt x="5" y="2774"/>
                  <a:pt x="5" y="2773"/>
                </a:cubicBezTo>
                <a:cubicBezTo>
                  <a:pt x="2" y="2772"/>
                  <a:pt x="0" y="2769"/>
                  <a:pt x="2" y="2765"/>
                </a:cubicBezTo>
                <a:cubicBezTo>
                  <a:pt x="1195" y="4"/>
                  <a:pt x="1195" y="4"/>
                  <a:pt x="1195" y="4"/>
                </a:cubicBezTo>
                <a:cubicBezTo>
                  <a:pt x="1197" y="1"/>
                  <a:pt x="1200" y="0"/>
                  <a:pt x="1203" y="1"/>
                </a:cubicBezTo>
                <a:cubicBezTo>
                  <a:pt x="1206" y="2"/>
                  <a:pt x="1208" y="6"/>
                  <a:pt x="1206" y="9"/>
                </a:cubicBezTo>
                <a:cubicBezTo>
                  <a:pt x="13" y="2770"/>
                  <a:pt x="13" y="2770"/>
                  <a:pt x="13" y="2770"/>
                </a:cubicBezTo>
                <a:cubicBezTo>
                  <a:pt x="12" y="2773"/>
                  <a:pt x="9" y="2774"/>
                  <a:pt x="7" y="277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0" name="Freeform 87"/>
          <p:cNvSpPr/>
          <p:nvPr/>
        </p:nvSpPr>
        <p:spPr bwMode="auto">
          <a:xfrm rot="21368463">
            <a:off x="10185884" y="5813792"/>
            <a:ext cx="166688" cy="3354388"/>
          </a:xfrm>
          <a:custGeom>
            <a:avLst/>
            <a:gdLst>
              <a:gd name="T0" fmla="*/ 158 w 164"/>
              <a:gd name="T1" fmla="*/ 3301 h 3301"/>
              <a:gd name="T2" fmla="*/ 152 w 164"/>
              <a:gd name="T3" fmla="*/ 3295 h 3301"/>
              <a:gd name="T4" fmla="*/ 0 w 164"/>
              <a:gd name="T5" fmla="*/ 7 h 3301"/>
              <a:gd name="T6" fmla="*/ 6 w 164"/>
              <a:gd name="T7" fmla="*/ 1 h 3301"/>
              <a:gd name="T8" fmla="*/ 12 w 164"/>
              <a:gd name="T9" fmla="*/ 6 h 3301"/>
              <a:gd name="T10" fmla="*/ 164 w 164"/>
              <a:gd name="T11" fmla="*/ 3295 h 3301"/>
              <a:gd name="T12" fmla="*/ 158 w 164"/>
              <a:gd name="T13" fmla="*/ 3301 h 3301"/>
              <a:gd name="T14" fmla="*/ 158 w 164"/>
              <a:gd name="T15" fmla="*/ 3301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3301">
                <a:moveTo>
                  <a:pt x="158" y="3301"/>
                </a:moveTo>
                <a:cubicBezTo>
                  <a:pt x="155" y="3301"/>
                  <a:pt x="152" y="3298"/>
                  <a:pt x="152" y="3295"/>
                </a:cubicBezTo>
                <a:cubicBezTo>
                  <a:pt x="0" y="7"/>
                  <a:pt x="0" y="7"/>
                  <a:pt x="0" y="7"/>
                </a:cubicBezTo>
                <a:cubicBezTo>
                  <a:pt x="0" y="4"/>
                  <a:pt x="2" y="1"/>
                  <a:pt x="6" y="1"/>
                </a:cubicBezTo>
                <a:cubicBezTo>
                  <a:pt x="9" y="0"/>
                  <a:pt x="12" y="3"/>
                  <a:pt x="12" y="6"/>
                </a:cubicBezTo>
                <a:cubicBezTo>
                  <a:pt x="164" y="3295"/>
                  <a:pt x="164" y="3295"/>
                  <a:pt x="164" y="3295"/>
                </a:cubicBezTo>
                <a:cubicBezTo>
                  <a:pt x="164" y="3298"/>
                  <a:pt x="161" y="3301"/>
                  <a:pt x="158" y="3301"/>
                </a:cubicBezTo>
                <a:cubicBezTo>
                  <a:pt x="158" y="3301"/>
                  <a:pt x="158" y="3301"/>
                  <a:pt x="158" y="3301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7" name="Freeform 94"/>
          <p:cNvSpPr/>
          <p:nvPr/>
        </p:nvSpPr>
        <p:spPr bwMode="auto">
          <a:xfrm rot="21368463">
            <a:off x="8470752" y="5416963"/>
            <a:ext cx="109538" cy="95250"/>
          </a:xfrm>
          <a:custGeom>
            <a:avLst/>
            <a:gdLst>
              <a:gd name="T0" fmla="*/ 54 w 107"/>
              <a:gd name="T1" fmla="*/ 0 h 94"/>
              <a:gd name="T2" fmla="*/ 14 w 107"/>
              <a:gd name="T3" fmla="*/ 22 h 94"/>
              <a:gd name="T4" fmla="*/ 29 w 107"/>
              <a:gd name="T5" fmla="*/ 87 h 94"/>
              <a:gd name="T6" fmla="*/ 53 w 107"/>
              <a:gd name="T7" fmla="*/ 94 h 94"/>
              <a:gd name="T8" fmla="*/ 93 w 107"/>
              <a:gd name="T9" fmla="*/ 72 h 94"/>
              <a:gd name="T10" fmla="*/ 78 w 107"/>
              <a:gd name="T11" fmla="*/ 7 h 94"/>
              <a:gd name="T12" fmla="*/ 54 w 107"/>
              <a:gd name="T13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" h="94">
                <a:moveTo>
                  <a:pt x="54" y="0"/>
                </a:moveTo>
                <a:cubicBezTo>
                  <a:pt x="38" y="0"/>
                  <a:pt x="23" y="8"/>
                  <a:pt x="14" y="22"/>
                </a:cubicBezTo>
                <a:cubicBezTo>
                  <a:pt x="0" y="44"/>
                  <a:pt x="7" y="73"/>
                  <a:pt x="29" y="87"/>
                </a:cubicBezTo>
                <a:cubicBezTo>
                  <a:pt x="36" y="91"/>
                  <a:pt x="45" y="94"/>
                  <a:pt x="53" y="94"/>
                </a:cubicBezTo>
                <a:cubicBezTo>
                  <a:pt x="69" y="94"/>
                  <a:pt x="84" y="86"/>
                  <a:pt x="93" y="72"/>
                </a:cubicBezTo>
                <a:cubicBezTo>
                  <a:pt x="107" y="50"/>
                  <a:pt x="100" y="21"/>
                  <a:pt x="78" y="7"/>
                </a:cubicBezTo>
                <a:cubicBezTo>
                  <a:pt x="71" y="3"/>
                  <a:pt x="62" y="0"/>
                  <a:pt x="5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8" name="Freeform 95"/>
          <p:cNvSpPr/>
          <p:nvPr/>
        </p:nvSpPr>
        <p:spPr bwMode="auto">
          <a:xfrm rot="21368463">
            <a:off x="9954450" y="5721486"/>
            <a:ext cx="241300" cy="212725"/>
          </a:xfrm>
          <a:custGeom>
            <a:avLst/>
            <a:gdLst>
              <a:gd name="T0" fmla="*/ 119 w 238"/>
              <a:gd name="T1" fmla="*/ 0 h 210"/>
              <a:gd name="T2" fmla="*/ 30 w 238"/>
              <a:gd name="T3" fmla="*/ 49 h 210"/>
              <a:gd name="T4" fmla="*/ 63 w 238"/>
              <a:gd name="T5" fmla="*/ 194 h 210"/>
              <a:gd name="T6" fmla="*/ 119 w 238"/>
              <a:gd name="T7" fmla="*/ 210 h 210"/>
              <a:gd name="T8" fmla="*/ 208 w 238"/>
              <a:gd name="T9" fmla="*/ 161 h 210"/>
              <a:gd name="T10" fmla="*/ 175 w 238"/>
              <a:gd name="T11" fmla="*/ 16 h 210"/>
              <a:gd name="T12" fmla="*/ 119 w 238"/>
              <a:gd name="T1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" h="210">
                <a:moveTo>
                  <a:pt x="119" y="0"/>
                </a:moveTo>
                <a:cubicBezTo>
                  <a:pt x="84" y="0"/>
                  <a:pt x="50" y="17"/>
                  <a:pt x="30" y="49"/>
                </a:cubicBezTo>
                <a:cubicBezTo>
                  <a:pt x="0" y="98"/>
                  <a:pt x="14" y="163"/>
                  <a:pt x="63" y="194"/>
                </a:cubicBezTo>
                <a:cubicBezTo>
                  <a:pt x="81" y="204"/>
                  <a:pt x="100" y="210"/>
                  <a:pt x="119" y="210"/>
                </a:cubicBezTo>
                <a:cubicBezTo>
                  <a:pt x="154" y="210"/>
                  <a:pt x="188" y="192"/>
                  <a:pt x="208" y="161"/>
                </a:cubicBezTo>
                <a:cubicBezTo>
                  <a:pt x="238" y="112"/>
                  <a:pt x="224" y="47"/>
                  <a:pt x="175" y="16"/>
                </a:cubicBezTo>
                <a:cubicBezTo>
                  <a:pt x="157" y="5"/>
                  <a:pt x="138" y="0"/>
                  <a:pt x="119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3" name="Freeform 100"/>
          <p:cNvSpPr/>
          <p:nvPr/>
        </p:nvSpPr>
        <p:spPr bwMode="auto">
          <a:xfrm rot="21368463">
            <a:off x="11850778" y="4859465"/>
            <a:ext cx="211138" cy="184150"/>
          </a:xfrm>
          <a:custGeom>
            <a:avLst/>
            <a:gdLst>
              <a:gd name="T0" fmla="*/ 104 w 208"/>
              <a:gd name="T1" fmla="*/ 0 h 182"/>
              <a:gd name="T2" fmla="*/ 27 w 208"/>
              <a:gd name="T3" fmla="*/ 42 h 182"/>
              <a:gd name="T4" fmla="*/ 56 w 208"/>
              <a:gd name="T5" fmla="*/ 168 h 182"/>
              <a:gd name="T6" fmla="*/ 104 w 208"/>
              <a:gd name="T7" fmla="*/ 182 h 182"/>
              <a:gd name="T8" fmla="*/ 182 w 208"/>
              <a:gd name="T9" fmla="*/ 139 h 182"/>
              <a:gd name="T10" fmla="*/ 153 w 208"/>
              <a:gd name="T11" fmla="*/ 14 h 182"/>
              <a:gd name="T12" fmla="*/ 104 w 208"/>
              <a:gd name="T1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82">
                <a:moveTo>
                  <a:pt x="104" y="0"/>
                </a:moveTo>
                <a:cubicBezTo>
                  <a:pt x="74" y="0"/>
                  <a:pt x="44" y="15"/>
                  <a:pt x="27" y="42"/>
                </a:cubicBezTo>
                <a:cubicBezTo>
                  <a:pt x="0" y="85"/>
                  <a:pt x="13" y="141"/>
                  <a:pt x="56" y="168"/>
                </a:cubicBezTo>
                <a:cubicBezTo>
                  <a:pt x="71" y="178"/>
                  <a:pt x="88" y="182"/>
                  <a:pt x="104" y="182"/>
                </a:cubicBezTo>
                <a:cubicBezTo>
                  <a:pt x="135" y="182"/>
                  <a:pt x="164" y="167"/>
                  <a:pt x="182" y="139"/>
                </a:cubicBezTo>
                <a:cubicBezTo>
                  <a:pt x="208" y="97"/>
                  <a:pt x="196" y="40"/>
                  <a:pt x="153" y="14"/>
                </a:cubicBezTo>
                <a:cubicBezTo>
                  <a:pt x="138" y="4"/>
                  <a:pt x="121" y="0"/>
                  <a:pt x="10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4" name="Freeform 101"/>
          <p:cNvSpPr/>
          <p:nvPr/>
        </p:nvSpPr>
        <p:spPr bwMode="auto">
          <a:xfrm rot="21368463">
            <a:off x="11377136" y="4722850"/>
            <a:ext cx="111125" cy="98425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2 h 96"/>
              <a:gd name="T4" fmla="*/ 29 w 109"/>
              <a:gd name="T5" fmla="*/ 88 h 96"/>
              <a:gd name="T6" fmla="*/ 55 w 109"/>
              <a:gd name="T7" fmla="*/ 96 h 96"/>
              <a:gd name="T8" fmla="*/ 95 w 109"/>
              <a:gd name="T9" fmla="*/ 73 h 96"/>
              <a:gd name="T10" fmla="*/ 80 w 109"/>
              <a:gd name="T11" fmla="*/ 7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2"/>
                </a:cubicBezTo>
                <a:cubicBezTo>
                  <a:pt x="0" y="45"/>
                  <a:pt x="7" y="74"/>
                  <a:pt x="29" y="88"/>
                </a:cubicBezTo>
                <a:cubicBezTo>
                  <a:pt x="37" y="93"/>
                  <a:pt x="46" y="96"/>
                  <a:pt x="55" y="96"/>
                </a:cubicBezTo>
                <a:cubicBezTo>
                  <a:pt x="71" y="96"/>
                  <a:pt x="86" y="88"/>
                  <a:pt x="95" y="73"/>
                </a:cubicBezTo>
                <a:cubicBezTo>
                  <a:pt x="109" y="51"/>
                  <a:pt x="103" y="21"/>
                  <a:pt x="80" y="7"/>
                </a:cubicBezTo>
                <a:cubicBezTo>
                  <a:pt x="72" y="2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5" name="Freeform 102"/>
          <p:cNvSpPr/>
          <p:nvPr/>
        </p:nvSpPr>
        <p:spPr bwMode="auto">
          <a:xfrm rot="21368463">
            <a:off x="11919664" y="2718054"/>
            <a:ext cx="111125" cy="96838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3 h 96"/>
              <a:gd name="T4" fmla="*/ 29 w 109"/>
              <a:gd name="T5" fmla="*/ 89 h 96"/>
              <a:gd name="T6" fmla="*/ 55 w 109"/>
              <a:gd name="T7" fmla="*/ 96 h 96"/>
              <a:gd name="T8" fmla="*/ 95 w 109"/>
              <a:gd name="T9" fmla="*/ 74 h 96"/>
              <a:gd name="T10" fmla="*/ 80 w 109"/>
              <a:gd name="T11" fmla="*/ 8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3"/>
                </a:cubicBezTo>
                <a:cubicBezTo>
                  <a:pt x="0" y="45"/>
                  <a:pt x="7" y="75"/>
                  <a:pt x="29" y="89"/>
                </a:cubicBezTo>
                <a:cubicBezTo>
                  <a:pt x="37" y="94"/>
                  <a:pt x="46" y="96"/>
                  <a:pt x="55" y="96"/>
                </a:cubicBezTo>
                <a:cubicBezTo>
                  <a:pt x="70" y="96"/>
                  <a:pt x="86" y="88"/>
                  <a:pt x="95" y="74"/>
                </a:cubicBezTo>
                <a:cubicBezTo>
                  <a:pt x="109" y="51"/>
                  <a:pt x="102" y="22"/>
                  <a:pt x="80" y="8"/>
                </a:cubicBezTo>
                <a:cubicBezTo>
                  <a:pt x="72" y="3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0" name="Freeform 74"/>
          <p:cNvSpPr/>
          <p:nvPr/>
        </p:nvSpPr>
        <p:spPr bwMode="auto">
          <a:xfrm rot="4811396">
            <a:off x="8020520" y="-1083402"/>
            <a:ext cx="836613" cy="2962146"/>
          </a:xfrm>
          <a:custGeom>
            <a:avLst/>
            <a:gdLst>
              <a:gd name="T0" fmla="*/ 817 w 824"/>
              <a:gd name="T1" fmla="*/ 2096 h 2096"/>
              <a:gd name="T2" fmla="*/ 811 w 824"/>
              <a:gd name="T3" fmla="*/ 2093 h 2096"/>
              <a:gd name="T4" fmla="*/ 1 w 824"/>
              <a:gd name="T5" fmla="*/ 9 h 2096"/>
              <a:gd name="T6" fmla="*/ 4 w 824"/>
              <a:gd name="T7" fmla="*/ 1 h 2096"/>
              <a:gd name="T8" fmla="*/ 12 w 824"/>
              <a:gd name="T9" fmla="*/ 4 h 2096"/>
              <a:gd name="T10" fmla="*/ 822 w 824"/>
              <a:gd name="T11" fmla="*/ 2088 h 2096"/>
              <a:gd name="T12" fmla="*/ 819 w 824"/>
              <a:gd name="T13" fmla="*/ 2096 h 2096"/>
              <a:gd name="T14" fmla="*/ 817 w 824"/>
              <a:gd name="T15" fmla="*/ 2096 h 2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4" h="2096">
                <a:moveTo>
                  <a:pt x="817" y="2096"/>
                </a:moveTo>
                <a:cubicBezTo>
                  <a:pt x="814" y="2096"/>
                  <a:pt x="812" y="2095"/>
                  <a:pt x="811" y="2093"/>
                </a:cubicBezTo>
                <a:cubicBezTo>
                  <a:pt x="1" y="9"/>
                  <a:pt x="1" y="9"/>
                  <a:pt x="1" y="9"/>
                </a:cubicBezTo>
                <a:cubicBezTo>
                  <a:pt x="0" y="5"/>
                  <a:pt x="1" y="2"/>
                  <a:pt x="4" y="1"/>
                </a:cubicBezTo>
                <a:cubicBezTo>
                  <a:pt x="7" y="0"/>
                  <a:pt x="11" y="1"/>
                  <a:pt x="12" y="4"/>
                </a:cubicBezTo>
                <a:cubicBezTo>
                  <a:pt x="822" y="2088"/>
                  <a:pt x="822" y="2088"/>
                  <a:pt x="822" y="2088"/>
                </a:cubicBezTo>
                <a:cubicBezTo>
                  <a:pt x="824" y="2091"/>
                  <a:pt x="822" y="2095"/>
                  <a:pt x="819" y="2096"/>
                </a:cubicBezTo>
                <a:cubicBezTo>
                  <a:pt x="818" y="2096"/>
                  <a:pt x="818" y="2096"/>
                  <a:pt x="817" y="2096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1" name="Freeform 81"/>
          <p:cNvSpPr/>
          <p:nvPr/>
        </p:nvSpPr>
        <p:spPr bwMode="auto">
          <a:xfrm rot="292990">
            <a:off x="-282563" y="481462"/>
            <a:ext cx="1543050" cy="482600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5" name="Freeform 174"/>
          <p:cNvSpPr/>
          <p:nvPr/>
        </p:nvSpPr>
        <p:spPr bwMode="auto">
          <a:xfrm>
            <a:off x="7002461" y="995363"/>
            <a:ext cx="113308" cy="113306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7" name="Freeform 61"/>
          <p:cNvSpPr/>
          <p:nvPr/>
        </p:nvSpPr>
        <p:spPr bwMode="auto">
          <a:xfrm rot="6175298">
            <a:off x="3053763" y="1936099"/>
            <a:ext cx="982498" cy="133350"/>
          </a:xfrm>
          <a:custGeom>
            <a:avLst/>
            <a:gdLst>
              <a:gd name="T0" fmla="*/ 6 w 1798"/>
              <a:gd name="T1" fmla="*/ 130 h 130"/>
              <a:gd name="T2" fmla="*/ 0 w 1798"/>
              <a:gd name="T3" fmla="*/ 125 h 130"/>
              <a:gd name="T4" fmla="*/ 6 w 1798"/>
              <a:gd name="T5" fmla="*/ 118 h 130"/>
              <a:gd name="T6" fmla="*/ 1792 w 1798"/>
              <a:gd name="T7" fmla="*/ 0 h 130"/>
              <a:gd name="T8" fmla="*/ 1798 w 1798"/>
              <a:gd name="T9" fmla="*/ 6 h 130"/>
              <a:gd name="T10" fmla="*/ 1792 w 1798"/>
              <a:gd name="T11" fmla="*/ 12 h 130"/>
              <a:gd name="T12" fmla="*/ 7 w 1798"/>
              <a:gd name="T13" fmla="*/ 130 h 130"/>
              <a:gd name="T14" fmla="*/ 6 w 1798"/>
              <a:gd name="T1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8" h="130">
                <a:moveTo>
                  <a:pt x="6" y="130"/>
                </a:moveTo>
                <a:cubicBezTo>
                  <a:pt x="3" y="130"/>
                  <a:pt x="1" y="128"/>
                  <a:pt x="0" y="125"/>
                </a:cubicBezTo>
                <a:cubicBezTo>
                  <a:pt x="0" y="121"/>
                  <a:pt x="3" y="118"/>
                  <a:pt x="6" y="118"/>
                </a:cubicBezTo>
                <a:cubicBezTo>
                  <a:pt x="1792" y="0"/>
                  <a:pt x="1792" y="0"/>
                  <a:pt x="1792" y="0"/>
                </a:cubicBezTo>
                <a:cubicBezTo>
                  <a:pt x="1795" y="0"/>
                  <a:pt x="1798" y="2"/>
                  <a:pt x="1798" y="6"/>
                </a:cubicBezTo>
                <a:cubicBezTo>
                  <a:pt x="1798" y="9"/>
                  <a:pt x="1796" y="12"/>
                  <a:pt x="1792" y="12"/>
                </a:cubicBezTo>
                <a:cubicBezTo>
                  <a:pt x="7" y="130"/>
                  <a:pt x="7" y="130"/>
                  <a:pt x="7" y="130"/>
                </a:cubicBezTo>
                <a:cubicBezTo>
                  <a:pt x="7" y="130"/>
                  <a:pt x="6" y="130"/>
                  <a:pt x="6" y="1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1" name="Freeform 166"/>
          <p:cNvSpPr/>
          <p:nvPr/>
        </p:nvSpPr>
        <p:spPr bwMode="auto">
          <a:xfrm>
            <a:off x="303215" y="2559505"/>
            <a:ext cx="277813" cy="279400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2" name="Freeform 148"/>
          <p:cNvSpPr/>
          <p:nvPr/>
        </p:nvSpPr>
        <p:spPr bwMode="auto">
          <a:xfrm>
            <a:off x="-7935" y="1680030"/>
            <a:ext cx="528638" cy="530225"/>
          </a:xfrm>
          <a:custGeom>
            <a:avLst/>
            <a:gdLst>
              <a:gd name="T0" fmla="*/ 382 w 521"/>
              <a:gd name="T1" fmla="*/ 67 h 521"/>
              <a:gd name="T2" fmla="*/ 454 w 521"/>
              <a:gd name="T3" fmla="*/ 382 h 521"/>
              <a:gd name="T4" fmla="*/ 139 w 521"/>
              <a:gd name="T5" fmla="*/ 454 h 521"/>
              <a:gd name="T6" fmla="*/ 67 w 521"/>
              <a:gd name="T7" fmla="*/ 139 h 521"/>
              <a:gd name="T8" fmla="*/ 382 w 521"/>
              <a:gd name="T9" fmla="*/ 67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1">
                <a:moveTo>
                  <a:pt x="382" y="67"/>
                </a:moveTo>
                <a:cubicBezTo>
                  <a:pt x="489" y="134"/>
                  <a:pt x="521" y="275"/>
                  <a:pt x="454" y="382"/>
                </a:cubicBezTo>
                <a:cubicBezTo>
                  <a:pt x="387" y="489"/>
                  <a:pt x="246" y="521"/>
                  <a:pt x="139" y="454"/>
                </a:cubicBezTo>
                <a:cubicBezTo>
                  <a:pt x="32" y="387"/>
                  <a:pt x="0" y="246"/>
                  <a:pt x="67" y="139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3" name="Freeform 156"/>
          <p:cNvSpPr/>
          <p:nvPr/>
        </p:nvSpPr>
        <p:spPr bwMode="auto">
          <a:xfrm>
            <a:off x="119065" y="1808618"/>
            <a:ext cx="273050" cy="273050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4" name="Freeform 150"/>
          <p:cNvSpPr/>
          <p:nvPr/>
        </p:nvSpPr>
        <p:spPr bwMode="auto">
          <a:xfrm>
            <a:off x="-101597" y="368755"/>
            <a:ext cx="1470025" cy="1470025"/>
          </a:xfrm>
          <a:custGeom>
            <a:avLst/>
            <a:gdLst>
              <a:gd name="T0" fmla="*/ 1061 w 1447"/>
              <a:gd name="T1" fmla="*/ 186 h 1447"/>
              <a:gd name="T2" fmla="*/ 1260 w 1447"/>
              <a:gd name="T3" fmla="*/ 1061 h 1447"/>
              <a:gd name="T4" fmla="*/ 386 w 1447"/>
              <a:gd name="T5" fmla="*/ 1260 h 1447"/>
              <a:gd name="T6" fmla="*/ 186 w 1447"/>
              <a:gd name="T7" fmla="*/ 386 h 1447"/>
              <a:gd name="T8" fmla="*/ 1061 w 1447"/>
              <a:gd name="T9" fmla="*/ 186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7" h="1447">
                <a:moveTo>
                  <a:pt x="1061" y="186"/>
                </a:moveTo>
                <a:cubicBezTo>
                  <a:pt x="1357" y="373"/>
                  <a:pt x="1447" y="764"/>
                  <a:pt x="1260" y="1061"/>
                </a:cubicBezTo>
                <a:cubicBezTo>
                  <a:pt x="1074" y="1357"/>
                  <a:pt x="683" y="1447"/>
                  <a:pt x="386" y="1260"/>
                </a:cubicBezTo>
                <a:cubicBezTo>
                  <a:pt x="89" y="1074"/>
                  <a:pt x="0" y="683"/>
                  <a:pt x="186" y="386"/>
                </a:cubicBezTo>
                <a:cubicBezTo>
                  <a:pt x="373" y="90"/>
                  <a:pt x="764" y="0"/>
                  <a:pt x="1061" y="18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5" name="Freeform 151"/>
          <p:cNvSpPr/>
          <p:nvPr/>
        </p:nvSpPr>
        <p:spPr bwMode="auto">
          <a:xfrm>
            <a:off x="261940" y="730705"/>
            <a:ext cx="744538" cy="746125"/>
          </a:xfrm>
          <a:custGeom>
            <a:avLst/>
            <a:gdLst>
              <a:gd name="T0" fmla="*/ 537 w 733"/>
              <a:gd name="T1" fmla="*/ 94 h 733"/>
              <a:gd name="T2" fmla="*/ 639 w 733"/>
              <a:gd name="T3" fmla="*/ 537 h 733"/>
              <a:gd name="T4" fmla="*/ 195 w 733"/>
              <a:gd name="T5" fmla="*/ 639 h 733"/>
              <a:gd name="T6" fmla="*/ 94 w 733"/>
              <a:gd name="T7" fmla="*/ 195 h 733"/>
              <a:gd name="T8" fmla="*/ 537 w 733"/>
              <a:gd name="T9" fmla="*/ 94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3" h="733">
                <a:moveTo>
                  <a:pt x="537" y="94"/>
                </a:moveTo>
                <a:cubicBezTo>
                  <a:pt x="688" y="189"/>
                  <a:pt x="733" y="387"/>
                  <a:pt x="639" y="537"/>
                </a:cubicBezTo>
                <a:cubicBezTo>
                  <a:pt x="544" y="688"/>
                  <a:pt x="346" y="733"/>
                  <a:pt x="195" y="639"/>
                </a:cubicBezTo>
                <a:cubicBezTo>
                  <a:pt x="45" y="544"/>
                  <a:pt x="0" y="346"/>
                  <a:pt x="94" y="195"/>
                </a:cubicBezTo>
                <a:cubicBezTo>
                  <a:pt x="189" y="45"/>
                  <a:pt x="387" y="0"/>
                  <a:pt x="537" y="94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6" name="Freeform 159"/>
          <p:cNvSpPr/>
          <p:nvPr/>
        </p:nvSpPr>
        <p:spPr bwMode="auto">
          <a:xfrm>
            <a:off x="438153" y="908505"/>
            <a:ext cx="392113" cy="390525"/>
          </a:xfrm>
          <a:custGeom>
            <a:avLst/>
            <a:gdLst>
              <a:gd name="T0" fmla="*/ 282 w 385"/>
              <a:gd name="T1" fmla="*/ 49 h 385"/>
              <a:gd name="T2" fmla="*/ 335 w 385"/>
              <a:gd name="T3" fmla="*/ 282 h 385"/>
              <a:gd name="T4" fmla="*/ 102 w 385"/>
              <a:gd name="T5" fmla="*/ 336 h 385"/>
              <a:gd name="T6" fmla="*/ 49 w 385"/>
              <a:gd name="T7" fmla="*/ 103 h 385"/>
              <a:gd name="T8" fmla="*/ 282 w 385"/>
              <a:gd name="T9" fmla="*/ 4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" h="385">
                <a:moveTo>
                  <a:pt x="282" y="49"/>
                </a:moveTo>
                <a:cubicBezTo>
                  <a:pt x="361" y="99"/>
                  <a:pt x="385" y="203"/>
                  <a:pt x="335" y="282"/>
                </a:cubicBezTo>
                <a:cubicBezTo>
                  <a:pt x="286" y="361"/>
                  <a:pt x="181" y="385"/>
                  <a:pt x="102" y="336"/>
                </a:cubicBezTo>
                <a:cubicBezTo>
                  <a:pt x="23" y="286"/>
                  <a:pt x="0" y="182"/>
                  <a:pt x="49" y="103"/>
                </a:cubicBezTo>
                <a:cubicBezTo>
                  <a:pt x="99" y="23"/>
                  <a:pt x="203" y="0"/>
                  <a:pt x="282" y="4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7" name="Freeform 168"/>
          <p:cNvSpPr/>
          <p:nvPr/>
        </p:nvSpPr>
        <p:spPr bwMode="auto">
          <a:xfrm>
            <a:off x="4383091" y="275093"/>
            <a:ext cx="282575" cy="282575"/>
          </a:xfrm>
          <a:custGeom>
            <a:avLst/>
            <a:gdLst>
              <a:gd name="T0" fmla="*/ 203 w 278"/>
              <a:gd name="T1" fmla="*/ 36 h 278"/>
              <a:gd name="T2" fmla="*/ 242 w 278"/>
              <a:gd name="T3" fmla="*/ 204 h 278"/>
              <a:gd name="T4" fmla="*/ 74 w 278"/>
              <a:gd name="T5" fmla="*/ 242 h 278"/>
              <a:gd name="T6" fmla="*/ 35 w 278"/>
              <a:gd name="T7" fmla="*/ 74 h 278"/>
              <a:gd name="T8" fmla="*/ 203 w 278"/>
              <a:gd name="T9" fmla="*/ 3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278">
                <a:moveTo>
                  <a:pt x="203" y="36"/>
                </a:moveTo>
                <a:cubicBezTo>
                  <a:pt x="260" y="71"/>
                  <a:pt x="278" y="147"/>
                  <a:pt x="242" y="204"/>
                </a:cubicBezTo>
                <a:cubicBezTo>
                  <a:pt x="206" y="261"/>
                  <a:pt x="131" y="278"/>
                  <a:pt x="74" y="242"/>
                </a:cubicBezTo>
                <a:cubicBezTo>
                  <a:pt x="17" y="206"/>
                  <a:pt x="0" y="131"/>
                  <a:pt x="35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8" name="Freeform 149"/>
          <p:cNvSpPr/>
          <p:nvPr/>
        </p:nvSpPr>
        <p:spPr bwMode="auto">
          <a:xfrm>
            <a:off x="1463678" y="1306968"/>
            <a:ext cx="541338" cy="541338"/>
          </a:xfrm>
          <a:custGeom>
            <a:avLst/>
            <a:gdLst>
              <a:gd name="T0" fmla="*/ 390 w 533"/>
              <a:gd name="T1" fmla="*/ 69 h 533"/>
              <a:gd name="T2" fmla="*/ 464 w 533"/>
              <a:gd name="T3" fmla="*/ 391 h 533"/>
              <a:gd name="T4" fmla="*/ 142 w 533"/>
              <a:gd name="T5" fmla="*/ 464 h 533"/>
              <a:gd name="T6" fmla="*/ 69 w 533"/>
              <a:gd name="T7" fmla="*/ 142 h 533"/>
              <a:gd name="T8" fmla="*/ 390 w 533"/>
              <a:gd name="T9" fmla="*/ 69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533">
                <a:moveTo>
                  <a:pt x="390" y="69"/>
                </a:moveTo>
                <a:cubicBezTo>
                  <a:pt x="500" y="137"/>
                  <a:pt x="533" y="281"/>
                  <a:pt x="464" y="391"/>
                </a:cubicBezTo>
                <a:cubicBezTo>
                  <a:pt x="395" y="500"/>
                  <a:pt x="251" y="533"/>
                  <a:pt x="142" y="464"/>
                </a:cubicBezTo>
                <a:cubicBezTo>
                  <a:pt x="33" y="395"/>
                  <a:pt x="0" y="251"/>
                  <a:pt x="69" y="142"/>
                </a:cubicBezTo>
                <a:cubicBezTo>
                  <a:pt x="137" y="33"/>
                  <a:pt x="281" y="0"/>
                  <a:pt x="390" y="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9" name="Freeform 160"/>
          <p:cNvSpPr/>
          <p:nvPr/>
        </p:nvSpPr>
        <p:spPr bwMode="auto">
          <a:xfrm>
            <a:off x="1593853" y="1437143"/>
            <a:ext cx="279400" cy="280988"/>
          </a:xfrm>
          <a:custGeom>
            <a:avLst/>
            <a:gdLst>
              <a:gd name="T0" fmla="*/ 203 w 276"/>
              <a:gd name="T1" fmla="*/ 36 h 276"/>
              <a:gd name="T2" fmla="*/ 241 w 276"/>
              <a:gd name="T3" fmla="*/ 203 h 276"/>
              <a:gd name="T4" fmla="*/ 74 w 276"/>
              <a:gd name="T5" fmla="*/ 241 h 276"/>
              <a:gd name="T6" fmla="*/ 36 w 276"/>
              <a:gd name="T7" fmla="*/ 74 h 276"/>
              <a:gd name="T8" fmla="*/ 203 w 276"/>
              <a:gd name="T9" fmla="*/ 3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6">
                <a:moveTo>
                  <a:pt x="203" y="36"/>
                </a:moveTo>
                <a:cubicBezTo>
                  <a:pt x="259" y="72"/>
                  <a:pt x="276" y="146"/>
                  <a:pt x="241" y="203"/>
                </a:cubicBezTo>
                <a:cubicBezTo>
                  <a:pt x="205" y="259"/>
                  <a:pt x="131" y="276"/>
                  <a:pt x="74" y="241"/>
                </a:cubicBezTo>
                <a:cubicBezTo>
                  <a:pt x="17" y="205"/>
                  <a:pt x="0" y="131"/>
                  <a:pt x="36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0" name="Freeform 155"/>
          <p:cNvSpPr/>
          <p:nvPr/>
        </p:nvSpPr>
        <p:spPr bwMode="auto">
          <a:xfrm>
            <a:off x="1717678" y="1893548"/>
            <a:ext cx="1149350" cy="1150938"/>
          </a:xfrm>
          <a:custGeom>
            <a:avLst/>
            <a:gdLst>
              <a:gd name="T0" fmla="*/ 830 w 1132"/>
              <a:gd name="T1" fmla="*/ 146 h 1132"/>
              <a:gd name="T2" fmla="*/ 986 w 1132"/>
              <a:gd name="T3" fmla="*/ 830 h 1132"/>
              <a:gd name="T4" fmla="*/ 302 w 1132"/>
              <a:gd name="T5" fmla="*/ 986 h 1132"/>
              <a:gd name="T6" fmla="*/ 146 w 1132"/>
              <a:gd name="T7" fmla="*/ 302 h 1132"/>
              <a:gd name="T8" fmla="*/ 830 w 1132"/>
              <a:gd name="T9" fmla="*/ 146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2" h="1132">
                <a:moveTo>
                  <a:pt x="830" y="146"/>
                </a:moveTo>
                <a:cubicBezTo>
                  <a:pt x="1062" y="292"/>
                  <a:pt x="1132" y="598"/>
                  <a:pt x="986" y="830"/>
                </a:cubicBezTo>
                <a:cubicBezTo>
                  <a:pt x="840" y="1062"/>
                  <a:pt x="534" y="1132"/>
                  <a:pt x="302" y="986"/>
                </a:cubicBezTo>
                <a:cubicBezTo>
                  <a:pt x="70" y="840"/>
                  <a:pt x="0" y="534"/>
                  <a:pt x="146" y="302"/>
                </a:cubicBezTo>
                <a:cubicBezTo>
                  <a:pt x="292" y="70"/>
                  <a:pt x="598" y="0"/>
                  <a:pt x="830" y="14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1" name="Freeform 162"/>
          <p:cNvSpPr/>
          <p:nvPr/>
        </p:nvSpPr>
        <p:spPr bwMode="auto">
          <a:xfrm>
            <a:off x="2003428" y="2172155"/>
            <a:ext cx="579438" cy="579438"/>
          </a:xfrm>
          <a:custGeom>
            <a:avLst/>
            <a:gdLst>
              <a:gd name="T0" fmla="*/ 418 w 570"/>
              <a:gd name="T1" fmla="*/ 73 h 570"/>
              <a:gd name="T2" fmla="*/ 497 w 570"/>
              <a:gd name="T3" fmla="*/ 418 h 570"/>
              <a:gd name="T4" fmla="*/ 152 w 570"/>
              <a:gd name="T5" fmla="*/ 497 h 570"/>
              <a:gd name="T6" fmla="*/ 73 w 570"/>
              <a:gd name="T7" fmla="*/ 152 h 570"/>
              <a:gd name="T8" fmla="*/ 418 w 570"/>
              <a:gd name="T9" fmla="*/ 73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0" h="570">
                <a:moveTo>
                  <a:pt x="418" y="73"/>
                </a:moveTo>
                <a:cubicBezTo>
                  <a:pt x="535" y="147"/>
                  <a:pt x="570" y="301"/>
                  <a:pt x="497" y="418"/>
                </a:cubicBezTo>
                <a:cubicBezTo>
                  <a:pt x="423" y="535"/>
                  <a:pt x="269" y="570"/>
                  <a:pt x="152" y="497"/>
                </a:cubicBezTo>
                <a:cubicBezTo>
                  <a:pt x="35" y="423"/>
                  <a:pt x="0" y="269"/>
                  <a:pt x="73" y="152"/>
                </a:cubicBezTo>
                <a:cubicBezTo>
                  <a:pt x="147" y="35"/>
                  <a:pt x="301" y="0"/>
                  <a:pt x="418" y="7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2" name="Freeform 163"/>
          <p:cNvSpPr/>
          <p:nvPr/>
        </p:nvSpPr>
        <p:spPr bwMode="auto">
          <a:xfrm>
            <a:off x="2138365" y="2307093"/>
            <a:ext cx="307975" cy="309563"/>
          </a:xfrm>
          <a:custGeom>
            <a:avLst/>
            <a:gdLst>
              <a:gd name="T0" fmla="*/ 223 w 304"/>
              <a:gd name="T1" fmla="*/ 39 h 304"/>
              <a:gd name="T2" fmla="*/ 265 w 304"/>
              <a:gd name="T3" fmla="*/ 223 h 304"/>
              <a:gd name="T4" fmla="*/ 81 w 304"/>
              <a:gd name="T5" fmla="*/ 265 h 304"/>
              <a:gd name="T6" fmla="*/ 39 w 304"/>
              <a:gd name="T7" fmla="*/ 81 h 304"/>
              <a:gd name="T8" fmla="*/ 223 w 304"/>
              <a:gd name="T9" fmla="*/ 39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04">
                <a:moveTo>
                  <a:pt x="223" y="39"/>
                </a:moveTo>
                <a:cubicBezTo>
                  <a:pt x="285" y="78"/>
                  <a:pt x="304" y="161"/>
                  <a:pt x="265" y="223"/>
                </a:cubicBezTo>
                <a:cubicBezTo>
                  <a:pt x="226" y="285"/>
                  <a:pt x="144" y="304"/>
                  <a:pt x="81" y="265"/>
                </a:cubicBezTo>
                <a:cubicBezTo>
                  <a:pt x="19" y="226"/>
                  <a:pt x="0" y="144"/>
                  <a:pt x="39" y="81"/>
                </a:cubicBezTo>
                <a:cubicBezTo>
                  <a:pt x="78" y="19"/>
                  <a:pt x="161" y="0"/>
                  <a:pt x="223" y="3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3" name="Freeform 146"/>
          <p:cNvSpPr/>
          <p:nvPr/>
        </p:nvSpPr>
        <p:spPr bwMode="auto">
          <a:xfrm>
            <a:off x="2133603" y="-78920"/>
            <a:ext cx="2124075" cy="2124075"/>
          </a:xfrm>
          <a:custGeom>
            <a:avLst/>
            <a:gdLst>
              <a:gd name="T0" fmla="*/ 1533 w 2091"/>
              <a:gd name="T1" fmla="*/ 269 h 2091"/>
              <a:gd name="T2" fmla="*/ 1822 w 2091"/>
              <a:gd name="T3" fmla="*/ 1533 h 2091"/>
              <a:gd name="T4" fmla="*/ 558 w 2091"/>
              <a:gd name="T5" fmla="*/ 1821 h 2091"/>
              <a:gd name="T6" fmla="*/ 270 w 2091"/>
              <a:gd name="T7" fmla="*/ 558 h 2091"/>
              <a:gd name="T8" fmla="*/ 1533 w 2091"/>
              <a:gd name="T9" fmla="*/ 269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2091">
                <a:moveTo>
                  <a:pt x="1533" y="269"/>
                </a:moveTo>
                <a:cubicBezTo>
                  <a:pt x="1962" y="538"/>
                  <a:pt x="2091" y="1104"/>
                  <a:pt x="1822" y="1533"/>
                </a:cubicBezTo>
                <a:cubicBezTo>
                  <a:pt x="1553" y="1961"/>
                  <a:pt x="987" y="2091"/>
                  <a:pt x="558" y="1821"/>
                </a:cubicBezTo>
                <a:cubicBezTo>
                  <a:pt x="130" y="1552"/>
                  <a:pt x="0" y="986"/>
                  <a:pt x="270" y="558"/>
                </a:cubicBezTo>
                <a:cubicBezTo>
                  <a:pt x="539" y="129"/>
                  <a:pt x="1105" y="0"/>
                  <a:pt x="1533" y="2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4" name="Freeform 147"/>
          <p:cNvSpPr/>
          <p:nvPr/>
        </p:nvSpPr>
        <p:spPr bwMode="auto">
          <a:xfrm>
            <a:off x="2457453" y="243343"/>
            <a:ext cx="1477963" cy="1477963"/>
          </a:xfrm>
          <a:custGeom>
            <a:avLst/>
            <a:gdLst>
              <a:gd name="T0" fmla="*/ 1066 w 1454"/>
              <a:gd name="T1" fmla="*/ 187 h 1454"/>
              <a:gd name="T2" fmla="*/ 1267 w 1454"/>
              <a:gd name="T3" fmla="*/ 1066 h 1454"/>
              <a:gd name="T4" fmla="*/ 388 w 1454"/>
              <a:gd name="T5" fmla="*/ 1267 h 1454"/>
              <a:gd name="T6" fmla="*/ 187 w 1454"/>
              <a:gd name="T7" fmla="*/ 388 h 1454"/>
              <a:gd name="T8" fmla="*/ 1066 w 1454"/>
              <a:gd name="T9" fmla="*/ 187 h 1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4" h="1454">
                <a:moveTo>
                  <a:pt x="1066" y="187"/>
                </a:moveTo>
                <a:cubicBezTo>
                  <a:pt x="1364" y="374"/>
                  <a:pt x="1454" y="768"/>
                  <a:pt x="1267" y="1066"/>
                </a:cubicBezTo>
                <a:cubicBezTo>
                  <a:pt x="1079" y="1364"/>
                  <a:pt x="686" y="1454"/>
                  <a:pt x="388" y="1267"/>
                </a:cubicBezTo>
                <a:cubicBezTo>
                  <a:pt x="90" y="1080"/>
                  <a:pt x="0" y="686"/>
                  <a:pt x="187" y="388"/>
                </a:cubicBezTo>
                <a:cubicBezTo>
                  <a:pt x="374" y="90"/>
                  <a:pt x="768" y="0"/>
                  <a:pt x="1066" y="18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5" name="Freeform 161"/>
          <p:cNvSpPr/>
          <p:nvPr/>
        </p:nvSpPr>
        <p:spPr bwMode="auto">
          <a:xfrm>
            <a:off x="3041653" y="827543"/>
            <a:ext cx="311150" cy="311150"/>
          </a:xfrm>
          <a:custGeom>
            <a:avLst/>
            <a:gdLst>
              <a:gd name="T0" fmla="*/ 224 w 306"/>
              <a:gd name="T1" fmla="*/ 39 h 306"/>
              <a:gd name="T2" fmla="*/ 267 w 306"/>
              <a:gd name="T3" fmla="*/ 224 h 306"/>
              <a:gd name="T4" fmla="*/ 81 w 306"/>
              <a:gd name="T5" fmla="*/ 267 h 306"/>
              <a:gd name="T6" fmla="*/ 39 w 306"/>
              <a:gd name="T7" fmla="*/ 82 h 306"/>
              <a:gd name="T8" fmla="*/ 224 w 306"/>
              <a:gd name="T9" fmla="*/ 3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6">
                <a:moveTo>
                  <a:pt x="224" y="39"/>
                </a:moveTo>
                <a:cubicBezTo>
                  <a:pt x="287" y="79"/>
                  <a:pt x="306" y="162"/>
                  <a:pt x="267" y="224"/>
                </a:cubicBezTo>
                <a:cubicBezTo>
                  <a:pt x="227" y="287"/>
                  <a:pt x="144" y="306"/>
                  <a:pt x="81" y="267"/>
                </a:cubicBezTo>
                <a:cubicBezTo>
                  <a:pt x="19" y="227"/>
                  <a:pt x="0" y="144"/>
                  <a:pt x="39" y="82"/>
                </a:cubicBezTo>
                <a:cubicBezTo>
                  <a:pt x="79" y="19"/>
                  <a:pt x="162" y="0"/>
                  <a:pt x="224" y="3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6" name="Freeform 164"/>
          <p:cNvSpPr/>
          <p:nvPr/>
        </p:nvSpPr>
        <p:spPr bwMode="auto">
          <a:xfrm>
            <a:off x="1876428" y="113168"/>
            <a:ext cx="277813" cy="277813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4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7" name="Freeform 144"/>
          <p:cNvSpPr/>
          <p:nvPr/>
        </p:nvSpPr>
        <p:spPr bwMode="auto">
          <a:xfrm rot="21368463">
            <a:off x="11214820" y="3527719"/>
            <a:ext cx="1039813" cy="1041400"/>
          </a:xfrm>
          <a:custGeom>
            <a:avLst/>
            <a:gdLst>
              <a:gd name="T0" fmla="*/ 750 w 1024"/>
              <a:gd name="T1" fmla="*/ 132 h 1024"/>
              <a:gd name="T2" fmla="*/ 892 w 1024"/>
              <a:gd name="T3" fmla="*/ 751 h 1024"/>
              <a:gd name="T4" fmla="*/ 273 w 1024"/>
              <a:gd name="T5" fmla="*/ 892 h 1024"/>
              <a:gd name="T6" fmla="*/ 131 w 1024"/>
              <a:gd name="T7" fmla="*/ 273 h 1024"/>
              <a:gd name="T8" fmla="*/ 750 w 1024"/>
              <a:gd name="T9" fmla="*/ 132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1024">
                <a:moveTo>
                  <a:pt x="750" y="132"/>
                </a:moveTo>
                <a:cubicBezTo>
                  <a:pt x="960" y="264"/>
                  <a:pt x="1024" y="541"/>
                  <a:pt x="892" y="751"/>
                </a:cubicBezTo>
                <a:cubicBezTo>
                  <a:pt x="760" y="961"/>
                  <a:pt x="483" y="1024"/>
                  <a:pt x="273" y="892"/>
                </a:cubicBezTo>
                <a:cubicBezTo>
                  <a:pt x="63" y="760"/>
                  <a:pt x="0" y="483"/>
                  <a:pt x="131" y="273"/>
                </a:cubicBezTo>
                <a:cubicBezTo>
                  <a:pt x="263" y="63"/>
                  <a:pt x="540" y="0"/>
                  <a:pt x="750" y="132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8" name="Freeform 145"/>
          <p:cNvSpPr/>
          <p:nvPr/>
        </p:nvSpPr>
        <p:spPr bwMode="auto">
          <a:xfrm rot="21368463">
            <a:off x="11459241" y="3772197"/>
            <a:ext cx="550863" cy="550863"/>
          </a:xfrm>
          <a:custGeom>
            <a:avLst/>
            <a:gdLst>
              <a:gd name="T0" fmla="*/ 397 w 541"/>
              <a:gd name="T1" fmla="*/ 70 h 542"/>
              <a:gd name="T2" fmla="*/ 472 w 541"/>
              <a:gd name="T3" fmla="*/ 397 h 542"/>
              <a:gd name="T4" fmla="*/ 144 w 541"/>
              <a:gd name="T5" fmla="*/ 472 h 542"/>
              <a:gd name="T6" fmla="*/ 70 w 541"/>
              <a:gd name="T7" fmla="*/ 145 h 542"/>
              <a:gd name="T8" fmla="*/ 397 w 541"/>
              <a:gd name="T9" fmla="*/ 7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1" h="542">
                <a:moveTo>
                  <a:pt x="397" y="70"/>
                </a:moveTo>
                <a:cubicBezTo>
                  <a:pt x="508" y="140"/>
                  <a:pt x="541" y="286"/>
                  <a:pt x="472" y="397"/>
                </a:cubicBezTo>
                <a:cubicBezTo>
                  <a:pt x="402" y="508"/>
                  <a:pt x="255" y="542"/>
                  <a:pt x="144" y="472"/>
                </a:cubicBezTo>
                <a:cubicBezTo>
                  <a:pt x="33" y="402"/>
                  <a:pt x="0" y="256"/>
                  <a:pt x="70" y="145"/>
                </a:cubicBezTo>
                <a:cubicBezTo>
                  <a:pt x="139" y="34"/>
                  <a:pt x="286" y="0"/>
                  <a:pt x="397" y="7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9" name="Freeform 167"/>
          <p:cNvSpPr/>
          <p:nvPr/>
        </p:nvSpPr>
        <p:spPr bwMode="auto">
          <a:xfrm rot="21368463">
            <a:off x="11589470" y="3903957"/>
            <a:ext cx="290513" cy="288925"/>
          </a:xfrm>
          <a:custGeom>
            <a:avLst/>
            <a:gdLst>
              <a:gd name="T0" fmla="*/ 209 w 285"/>
              <a:gd name="T1" fmla="*/ 36 h 285"/>
              <a:gd name="T2" fmla="*/ 248 w 285"/>
              <a:gd name="T3" fmla="*/ 209 h 285"/>
              <a:gd name="T4" fmla="*/ 76 w 285"/>
              <a:gd name="T5" fmla="*/ 248 h 285"/>
              <a:gd name="T6" fmla="*/ 37 w 285"/>
              <a:gd name="T7" fmla="*/ 76 h 285"/>
              <a:gd name="T8" fmla="*/ 209 w 285"/>
              <a:gd name="T9" fmla="*/ 36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85">
                <a:moveTo>
                  <a:pt x="209" y="36"/>
                </a:moveTo>
                <a:cubicBezTo>
                  <a:pt x="268" y="73"/>
                  <a:pt x="285" y="150"/>
                  <a:pt x="248" y="209"/>
                </a:cubicBezTo>
                <a:cubicBezTo>
                  <a:pt x="212" y="267"/>
                  <a:pt x="135" y="285"/>
                  <a:pt x="76" y="248"/>
                </a:cubicBezTo>
                <a:cubicBezTo>
                  <a:pt x="18" y="211"/>
                  <a:pt x="0" y="134"/>
                  <a:pt x="37" y="76"/>
                </a:cubicBezTo>
                <a:cubicBezTo>
                  <a:pt x="74" y="17"/>
                  <a:pt x="151" y="0"/>
                  <a:pt x="209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0" name="Freeform 164"/>
          <p:cNvSpPr/>
          <p:nvPr/>
        </p:nvSpPr>
        <p:spPr bwMode="auto">
          <a:xfrm rot="21368463">
            <a:off x="10669041" y="4865435"/>
            <a:ext cx="277813" cy="277813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4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1" name="Freeform 146"/>
          <p:cNvSpPr/>
          <p:nvPr/>
        </p:nvSpPr>
        <p:spPr bwMode="auto">
          <a:xfrm rot="21368463">
            <a:off x="10972739" y="4592255"/>
            <a:ext cx="2124075" cy="2124075"/>
          </a:xfrm>
          <a:custGeom>
            <a:avLst/>
            <a:gdLst>
              <a:gd name="T0" fmla="*/ 1533 w 2091"/>
              <a:gd name="T1" fmla="*/ 269 h 2091"/>
              <a:gd name="T2" fmla="*/ 1822 w 2091"/>
              <a:gd name="T3" fmla="*/ 1533 h 2091"/>
              <a:gd name="T4" fmla="*/ 558 w 2091"/>
              <a:gd name="T5" fmla="*/ 1821 h 2091"/>
              <a:gd name="T6" fmla="*/ 270 w 2091"/>
              <a:gd name="T7" fmla="*/ 558 h 2091"/>
              <a:gd name="T8" fmla="*/ 1533 w 2091"/>
              <a:gd name="T9" fmla="*/ 269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2091">
                <a:moveTo>
                  <a:pt x="1533" y="269"/>
                </a:moveTo>
                <a:cubicBezTo>
                  <a:pt x="1962" y="538"/>
                  <a:pt x="2091" y="1104"/>
                  <a:pt x="1822" y="1533"/>
                </a:cubicBezTo>
                <a:cubicBezTo>
                  <a:pt x="1553" y="1961"/>
                  <a:pt x="987" y="2091"/>
                  <a:pt x="558" y="1821"/>
                </a:cubicBezTo>
                <a:cubicBezTo>
                  <a:pt x="130" y="1552"/>
                  <a:pt x="0" y="986"/>
                  <a:pt x="270" y="558"/>
                </a:cubicBezTo>
                <a:cubicBezTo>
                  <a:pt x="539" y="129"/>
                  <a:pt x="1105" y="0"/>
                  <a:pt x="1533" y="2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2" name="Freeform 147"/>
          <p:cNvSpPr/>
          <p:nvPr/>
        </p:nvSpPr>
        <p:spPr bwMode="auto">
          <a:xfrm rot="21368463">
            <a:off x="11296534" y="4914466"/>
            <a:ext cx="1477963" cy="1477963"/>
          </a:xfrm>
          <a:custGeom>
            <a:avLst/>
            <a:gdLst>
              <a:gd name="T0" fmla="*/ 1066 w 1454"/>
              <a:gd name="T1" fmla="*/ 187 h 1454"/>
              <a:gd name="T2" fmla="*/ 1267 w 1454"/>
              <a:gd name="T3" fmla="*/ 1066 h 1454"/>
              <a:gd name="T4" fmla="*/ 388 w 1454"/>
              <a:gd name="T5" fmla="*/ 1267 h 1454"/>
              <a:gd name="T6" fmla="*/ 187 w 1454"/>
              <a:gd name="T7" fmla="*/ 388 h 1454"/>
              <a:gd name="T8" fmla="*/ 1066 w 1454"/>
              <a:gd name="T9" fmla="*/ 187 h 1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4" h="1454">
                <a:moveTo>
                  <a:pt x="1066" y="187"/>
                </a:moveTo>
                <a:cubicBezTo>
                  <a:pt x="1364" y="374"/>
                  <a:pt x="1454" y="768"/>
                  <a:pt x="1267" y="1066"/>
                </a:cubicBezTo>
                <a:cubicBezTo>
                  <a:pt x="1079" y="1364"/>
                  <a:pt x="686" y="1454"/>
                  <a:pt x="388" y="1267"/>
                </a:cubicBezTo>
                <a:cubicBezTo>
                  <a:pt x="90" y="1080"/>
                  <a:pt x="0" y="686"/>
                  <a:pt x="187" y="388"/>
                </a:cubicBezTo>
                <a:cubicBezTo>
                  <a:pt x="374" y="90"/>
                  <a:pt x="768" y="0"/>
                  <a:pt x="1066" y="18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3" name="Freeform 161"/>
          <p:cNvSpPr/>
          <p:nvPr/>
        </p:nvSpPr>
        <p:spPr bwMode="auto">
          <a:xfrm rot="21368463">
            <a:off x="11880786" y="5498611"/>
            <a:ext cx="311150" cy="311150"/>
          </a:xfrm>
          <a:custGeom>
            <a:avLst/>
            <a:gdLst>
              <a:gd name="T0" fmla="*/ 224 w 306"/>
              <a:gd name="T1" fmla="*/ 39 h 306"/>
              <a:gd name="T2" fmla="*/ 267 w 306"/>
              <a:gd name="T3" fmla="*/ 224 h 306"/>
              <a:gd name="T4" fmla="*/ 81 w 306"/>
              <a:gd name="T5" fmla="*/ 267 h 306"/>
              <a:gd name="T6" fmla="*/ 39 w 306"/>
              <a:gd name="T7" fmla="*/ 82 h 306"/>
              <a:gd name="T8" fmla="*/ 224 w 306"/>
              <a:gd name="T9" fmla="*/ 3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6">
                <a:moveTo>
                  <a:pt x="224" y="39"/>
                </a:moveTo>
                <a:cubicBezTo>
                  <a:pt x="287" y="79"/>
                  <a:pt x="306" y="162"/>
                  <a:pt x="267" y="224"/>
                </a:cubicBezTo>
                <a:cubicBezTo>
                  <a:pt x="227" y="287"/>
                  <a:pt x="144" y="306"/>
                  <a:pt x="81" y="267"/>
                </a:cubicBezTo>
                <a:cubicBezTo>
                  <a:pt x="19" y="227"/>
                  <a:pt x="0" y="144"/>
                  <a:pt x="39" y="82"/>
                </a:cubicBezTo>
                <a:cubicBezTo>
                  <a:pt x="79" y="19"/>
                  <a:pt x="162" y="0"/>
                  <a:pt x="224" y="3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4" name="Freeform 149"/>
          <p:cNvSpPr/>
          <p:nvPr/>
        </p:nvSpPr>
        <p:spPr bwMode="auto">
          <a:xfrm rot="21368463">
            <a:off x="10346139" y="6075141"/>
            <a:ext cx="541338" cy="541338"/>
          </a:xfrm>
          <a:custGeom>
            <a:avLst/>
            <a:gdLst>
              <a:gd name="T0" fmla="*/ 390 w 533"/>
              <a:gd name="T1" fmla="*/ 69 h 533"/>
              <a:gd name="T2" fmla="*/ 464 w 533"/>
              <a:gd name="T3" fmla="*/ 391 h 533"/>
              <a:gd name="T4" fmla="*/ 142 w 533"/>
              <a:gd name="T5" fmla="*/ 464 h 533"/>
              <a:gd name="T6" fmla="*/ 69 w 533"/>
              <a:gd name="T7" fmla="*/ 142 h 533"/>
              <a:gd name="T8" fmla="*/ 390 w 533"/>
              <a:gd name="T9" fmla="*/ 69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533">
                <a:moveTo>
                  <a:pt x="390" y="69"/>
                </a:moveTo>
                <a:cubicBezTo>
                  <a:pt x="500" y="137"/>
                  <a:pt x="533" y="281"/>
                  <a:pt x="464" y="391"/>
                </a:cubicBezTo>
                <a:cubicBezTo>
                  <a:pt x="395" y="500"/>
                  <a:pt x="251" y="533"/>
                  <a:pt x="142" y="464"/>
                </a:cubicBezTo>
                <a:cubicBezTo>
                  <a:pt x="33" y="395"/>
                  <a:pt x="0" y="251"/>
                  <a:pt x="69" y="142"/>
                </a:cubicBezTo>
                <a:cubicBezTo>
                  <a:pt x="137" y="33"/>
                  <a:pt x="281" y="0"/>
                  <a:pt x="390" y="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5" name="Freeform 160"/>
          <p:cNvSpPr/>
          <p:nvPr/>
        </p:nvSpPr>
        <p:spPr bwMode="auto">
          <a:xfrm rot="21368463">
            <a:off x="10476315" y="6205369"/>
            <a:ext cx="279400" cy="280988"/>
          </a:xfrm>
          <a:custGeom>
            <a:avLst/>
            <a:gdLst>
              <a:gd name="T0" fmla="*/ 203 w 276"/>
              <a:gd name="T1" fmla="*/ 36 h 276"/>
              <a:gd name="T2" fmla="*/ 241 w 276"/>
              <a:gd name="T3" fmla="*/ 203 h 276"/>
              <a:gd name="T4" fmla="*/ 74 w 276"/>
              <a:gd name="T5" fmla="*/ 241 h 276"/>
              <a:gd name="T6" fmla="*/ 36 w 276"/>
              <a:gd name="T7" fmla="*/ 74 h 276"/>
              <a:gd name="T8" fmla="*/ 203 w 276"/>
              <a:gd name="T9" fmla="*/ 3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6">
                <a:moveTo>
                  <a:pt x="203" y="36"/>
                </a:moveTo>
                <a:cubicBezTo>
                  <a:pt x="259" y="72"/>
                  <a:pt x="276" y="146"/>
                  <a:pt x="241" y="203"/>
                </a:cubicBezTo>
                <a:cubicBezTo>
                  <a:pt x="205" y="259"/>
                  <a:pt x="131" y="276"/>
                  <a:pt x="74" y="241"/>
                </a:cubicBezTo>
                <a:cubicBezTo>
                  <a:pt x="17" y="205"/>
                  <a:pt x="0" y="131"/>
                  <a:pt x="36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6" name="Freeform 150"/>
          <p:cNvSpPr/>
          <p:nvPr/>
        </p:nvSpPr>
        <p:spPr bwMode="auto">
          <a:xfrm rot="21368463">
            <a:off x="8751468" y="5212095"/>
            <a:ext cx="1470025" cy="1470025"/>
          </a:xfrm>
          <a:custGeom>
            <a:avLst/>
            <a:gdLst>
              <a:gd name="T0" fmla="*/ 1061 w 1447"/>
              <a:gd name="T1" fmla="*/ 186 h 1447"/>
              <a:gd name="T2" fmla="*/ 1260 w 1447"/>
              <a:gd name="T3" fmla="*/ 1061 h 1447"/>
              <a:gd name="T4" fmla="*/ 386 w 1447"/>
              <a:gd name="T5" fmla="*/ 1260 h 1447"/>
              <a:gd name="T6" fmla="*/ 186 w 1447"/>
              <a:gd name="T7" fmla="*/ 386 h 1447"/>
              <a:gd name="T8" fmla="*/ 1061 w 1447"/>
              <a:gd name="T9" fmla="*/ 186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7" h="1447">
                <a:moveTo>
                  <a:pt x="1061" y="186"/>
                </a:moveTo>
                <a:cubicBezTo>
                  <a:pt x="1357" y="373"/>
                  <a:pt x="1447" y="764"/>
                  <a:pt x="1260" y="1061"/>
                </a:cubicBezTo>
                <a:cubicBezTo>
                  <a:pt x="1074" y="1357"/>
                  <a:pt x="683" y="1447"/>
                  <a:pt x="386" y="1260"/>
                </a:cubicBezTo>
                <a:cubicBezTo>
                  <a:pt x="89" y="1074"/>
                  <a:pt x="0" y="683"/>
                  <a:pt x="186" y="386"/>
                </a:cubicBezTo>
                <a:cubicBezTo>
                  <a:pt x="373" y="90"/>
                  <a:pt x="764" y="0"/>
                  <a:pt x="1061" y="18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7" name="Freeform 151"/>
          <p:cNvSpPr/>
          <p:nvPr/>
        </p:nvSpPr>
        <p:spPr bwMode="auto">
          <a:xfrm rot="21368463">
            <a:off x="9115003" y="5573992"/>
            <a:ext cx="744538" cy="746125"/>
          </a:xfrm>
          <a:custGeom>
            <a:avLst/>
            <a:gdLst>
              <a:gd name="T0" fmla="*/ 537 w 733"/>
              <a:gd name="T1" fmla="*/ 94 h 733"/>
              <a:gd name="T2" fmla="*/ 639 w 733"/>
              <a:gd name="T3" fmla="*/ 537 h 733"/>
              <a:gd name="T4" fmla="*/ 195 w 733"/>
              <a:gd name="T5" fmla="*/ 639 h 733"/>
              <a:gd name="T6" fmla="*/ 94 w 733"/>
              <a:gd name="T7" fmla="*/ 195 h 733"/>
              <a:gd name="T8" fmla="*/ 537 w 733"/>
              <a:gd name="T9" fmla="*/ 94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3" h="733">
                <a:moveTo>
                  <a:pt x="537" y="94"/>
                </a:moveTo>
                <a:cubicBezTo>
                  <a:pt x="688" y="189"/>
                  <a:pt x="733" y="387"/>
                  <a:pt x="639" y="537"/>
                </a:cubicBezTo>
                <a:cubicBezTo>
                  <a:pt x="544" y="688"/>
                  <a:pt x="346" y="733"/>
                  <a:pt x="195" y="639"/>
                </a:cubicBezTo>
                <a:cubicBezTo>
                  <a:pt x="45" y="544"/>
                  <a:pt x="0" y="346"/>
                  <a:pt x="94" y="195"/>
                </a:cubicBezTo>
                <a:cubicBezTo>
                  <a:pt x="189" y="45"/>
                  <a:pt x="387" y="0"/>
                  <a:pt x="537" y="94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8" name="Freeform 159"/>
          <p:cNvSpPr/>
          <p:nvPr/>
        </p:nvSpPr>
        <p:spPr bwMode="auto">
          <a:xfrm rot="21368463">
            <a:off x="9291216" y="5751792"/>
            <a:ext cx="392113" cy="390525"/>
          </a:xfrm>
          <a:custGeom>
            <a:avLst/>
            <a:gdLst>
              <a:gd name="T0" fmla="*/ 282 w 385"/>
              <a:gd name="T1" fmla="*/ 49 h 385"/>
              <a:gd name="T2" fmla="*/ 335 w 385"/>
              <a:gd name="T3" fmla="*/ 282 h 385"/>
              <a:gd name="T4" fmla="*/ 102 w 385"/>
              <a:gd name="T5" fmla="*/ 336 h 385"/>
              <a:gd name="T6" fmla="*/ 49 w 385"/>
              <a:gd name="T7" fmla="*/ 103 h 385"/>
              <a:gd name="T8" fmla="*/ 282 w 385"/>
              <a:gd name="T9" fmla="*/ 4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" h="385">
                <a:moveTo>
                  <a:pt x="282" y="49"/>
                </a:moveTo>
                <a:cubicBezTo>
                  <a:pt x="361" y="99"/>
                  <a:pt x="385" y="203"/>
                  <a:pt x="335" y="282"/>
                </a:cubicBezTo>
                <a:cubicBezTo>
                  <a:pt x="286" y="361"/>
                  <a:pt x="181" y="385"/>
                  <a:pt x="102" y="336"/>
                </a:cubicBezTo>
                <a:cubicBezTo>
                  <a:pt x="23" y="286"/>
                  <a:pt x="0" y="182"/>
                  <a:pt x="49" y="103"/>
                </a:cubicBezTo>
                <a:cubicBezTo>
                  <a:pt x="99" y="23"/>
                  <a:pt x="203" y="0"/>
                  <a:pt x="282" y="4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9" name="Freeform 165"/>
          <p:cNvSpPr/>
          <p:nvPr/>
        </p:nvSpPr>
        <p:spPr bwMode="auto">
          <a:xfrm rot="21368463">
            <a:off x="8330404" y="6035107"/>
            <a:ext cx="277813" cy="277813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0"/>
                  <a:pt x="274" y="145"/>
                  <a:pt x="239" y="201"/>
                </a:cubicBezTo>
                <a:cubicBezTo>
                  <a:pt x="204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1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0" name="Freeform 142"/>
          <p:cNvSpPr/>
          <p:nvPr/>
        </p:nvSpPr>
        <p:spPr bwMode="auto">
          <a:xfrm>
            <a:off x="5262565" y="-631825"/>
            <a:ext cx="1265238" cy="1263650"/>
          </a:xfrm>
          <a:custGeom>
            <a:avLst/>
            <a:gdLst>
              <a:gd name="T0" fmla="*/ 912 w 1244"/>
              <a:gd name="T1" fmla="*/ 160 h 1244"/>
              <a:gd name="T2" fmla="*/ 1084 w 1244"/>
              <a:gd name="T3" fmla="*/ 912 h 1244"/>
              <a:gd name="T4" fmla="*/ 332 w 1244"/>
              <a:gd name="T5" fmla="*/ 1084 h 1244"/>
              <a:gd name="T6" fmla="*/ 161 w 1244"/>
              <a:gd name="T7" fmla="*/ 332 h 1244"/>
              <a:gd name="T8" fmla="*/ 912 w 1244"/>
              <a:gd name="T9" fmla="*/ 160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4" h="1244">
                <a:moveTo>
                  <a:pt x="912" y="160"/>
                </a:moveTo>
                <a:cubicBezTo>
                  <a:pt x="1167" y="321"/>
                  <a:pt x="1244" y="657"/>
                  <a:pt x="1084" y="912"/>
                </a:cubicBezTo>
                <a:cubicBezTo>
                  <a:pt x="924" y="1167"/>
                  <a:pt x="587" y="1244"/>
                  <a:pt x="332" y="1084"/>
                </a:cubicBezTo>
                <a:cubicBezTo>
                  <a:pt x="77" y="924"/>
                  <a:pt x="0" y="587"/>
                  <a:pt x="161" y="332"/>
                </a:cubicBezTo>
                <a:cubicBezTo>
                  <a:pt x="321" y="77"/>
                  <a:pt x="657" y="0"/>
                  <a:pt x="912" y="160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1" name="Freeform 5"/>
          <p:cNvSpPr/>
          <p:nvPr/>
        </p:nvSpPr>
        <p:spPr bwMode="auto">
          <a:xfrm>
            <a:off x="1728790" y="1559380"/>
            <a:ext cx="569913" cy="900113"/>
          </a:xfrm>
          <a:custGeom>
            <a:avLst/>
            <a:gdLst>
              <a:gd name="T0" fmla="*/ 557 w 561"/>
              <a:gd name="T1" fmla="*/ 886 h 886"/>
              <a:gd name="T2" fmla="*/ 553 w 561"/>
              <a:gd name="T3" fmla="*/ 884 h 886"/>
              <a:gd name="T4" fmla="*/ 1 w 561"/>
              <a:gd name="T5" fmla="*/ 6 h 886"/>
              <a:gd name="T6" fmla="*/ 2 w 561"/>
              <a:gd name="T7" fmla="*/ 1 h 886"/>
              <a:gd name="T8" fmla="*/ 8 w 561"/>
              <a:gd name="T9" fmla="*/ 2 h 886"/>
              <a:gd name="T10" fmla="*/ 560 w 561"/>
              <a:gd name="T11" fmla="*/ 880 h 886"/>
              <a:gd name="T12" fmla="*/ 559 w 561"/>
              <a:gd name="T13" fmla="*/ 886 h 886"/>
              <a:gd name="T14" fmla="*/ 557 w 561"/>
              <a:gd name="T15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886">
                <a:moveTo>
                  <a:pt x="557" y="886"/>
                </a:moveTo>
                <a:cubicBezTo>
                  <a:pt x="555" y="886"/>
                  <a:pt x="554" y="886"/>
                  <a:pt x="553" y="884"/>
                </a:cubicBezTo>
                <a:cubicBezTo>
                  <a:pt x="1" y="6"/>
                  <a:pt x="1" y="6"/>
                  <a:pt x="1" y="6"/>
                </a:cubicBezTo>
                <a:cubicBezTo>
                  <a:pt x="0" y="5"/>
                  <a:pt x="1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60" y="880"/>
                  <a:pt x="560" y="880"/>
                  <a:pt x="560" y="880"/>
                </a:cubicBezTo>
                <a:cubicBezTo>
                  <a:pt x="561" y="882"/>
                  <a:pt x="561" y="885"/>
                  <a:pt x="559" y="886"/>
                </a:cubicBezTo>
                <a:cubicBezTo>
                  <a:pt x="558" y="886"/>
                  <a:pt x="557" y="886"/>
                  <a:pt x="557" y="88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2" name="Freeform 6"/>
          <p:cNvSpPr/>
          <p:nvPr/>
        </p:nvSpPr>
        <p:spPr bwMode="auto">
          <a:xfrm>
            <a:off x="1722440" y="2095955"/>
            <a:ext cx="576263" cy="363538"/>
          </a:xfrm>
          <a:custGeom>
            <a:avLst/>
            <a:gdLst>
              <a:gd name="T0" fmla="*/ 564 w 568"/>
              <a:gd name="T1" fmla="*/ 358 h 358"/>
              <a:gd name="T2" fmla="*/ 562 w 568"/>
              <a:gd name="T3" fmla="*/ 358 h 358"/>
              <a:gd name="T4" fmla="*/ 3 w 568"/>
              <a:gd name="T5" fmla="*/ 8 h 358"/>
              <a:gd name="T6" fmla="*/ 2 w 568"/>
              <a:gd name="T7" fmla="*/ 3 h 358"/>
              <a:gd name="T8" fmla="*/ 7 w 568"/>
              <a:gd name="T9" fmla="*/ 2 h 358"/>
              <a:gd name="T10" fmla="*/ 566 w 568"/>
              <a:gd name="T11" fmla="*/ 351 h 358"/>
              <a:gd name="T12" fmla="*/ 567 w 568"/>
              <a:gd name="T13" fmla="*/ 356 h 358"/>
              <a:gd name="T14" fmla="*/ 564 w 568"/>
              <a:gd name="T15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8" h="358">
                <a:moveTo>
                  <a:pt x="564" y="358"/>
                </a:moveTo>
                <a:cubicBezTo>
                  <a:pt x="563" y="358"/>
                  <a:pt x="562" y="358"/>
                  <a:pt x="562" y="358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5" y="0"/>
                  <a:pt x="7" y="2"/>
                </a:cubicBezTo>
                <a:cubicBezTo>
                  <a:pt x="566" y="351"/>
                  <a:pt x="566" y="351"/>
                  <a:pt x="566" y="351"/>
                </a:cubicBezTo>
                <a:cubicBezTo>
                  <a:pt x="568" y="352"/>
                  <a:pt x="568" y="355"/>
                  <a:pt x="567" y="356"/>
                </a:cubicBezTo>
                <a:cubicBezTo>
                  <a:pt x="566" y="358"/>
                  <a:pt x="565" y="358"/>
                  <a:pt x="564" y="35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3" name="Freeform 7"/>
          <p:cNvSpPr/>
          <p:nvPr/>
        </p:nvSpPr>
        <p:spPr bwMode="auto">
          <a:xfrm>
            <a:off x="1724027" y="1559380"/>
            <a:ext cx="14288" cy="546100"/>
          </a:xfrm>
          <a:custGeom>
            <a:avLst/>
            <a:gdLst>
              <a:gd name="T0" fmla="*/ 4 w 15"/>
              <a:gd name="T1" fmla="*/ 537 h 537"/>
              <a:gd name="T2" fmla="*/ 4 w 15"/>
              <a:gd name="T3" fmla="*/ 537 h 537"/>
              <a:gd name="T4" fmla="*/ 0 w 15"/>
              <a:gd name="T5" fmla="*/ 533 h 537"/>
              <a:gd name="T6" fmla="*/ 7 w 15"/>
              <a:gd name="T7" fmla="*/ 4 h 537"/>
              <a:gd name="T8" fmla="*/ 11 w 15"/>
              <a:gd name="T9" fmla="*/ 0 h 537"/>
              <a:gd name="T10" fmla="*/ 11 w 15"/>
              <a:gd name="T11" fmla="*/ 0 h 537"/>
              <a:gd name="T12" fmla="*/ 15 w 15"/>
              <a:gd name="T13" fmla="*/ 4 h 537"/>
              <a:gd name="T14" fmla="*/ 8 w 15"/>
              <a:gd name="T15" fmla="*/ 533 h 537"/>
              <a:gd name="T16" fmla="*/ 4 w 15"/>
              <a:gd name="T17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537">
                <a:moveTo>
                  <a:pt x="4" y="537"/>
                </a:moveTo>
                <a:cubicBezTo>
                  <a:pt x="4" y="537"/>
                  <a:pt x="4" y="537"/>
                  <a:pt x="4" y="537"/>
                </a:cubicBezTo>
                <a:cubicBezTo>
                  <a:pt x="2" y="537"/>
                  <a:pt x="0" y="535"/>
                  <a:pt x="0" y="533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8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5" y="2"/>
                  <a:pt x="15" y="4"/>
                </a:cubicBezTo>
                <a:cubicBezTo>
                  <a:pt x="8" y="533"/>
                  <a:pt x="8" y="533"/>
                  <a:pt x="8" y="533"/>
                </a:cubicBezTo>
                <a:cubicBezTo>
                  <a:pt x="8" y="535"/>
                  <a:pt x="6" y="537"/>
                  <a:pt x="4" y="5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4" name="Freeform 8"/>
          <p:cNvSpPr/>
          <p:nvPr/>
        </p:nvSpPr>
        <p:spPr bwMode="auto">
          <a:xfrm>
            <a:off x="593727" y="2059443"/>
            <a:ext cx="1138238" cy="46038"/>
          </a:xfrm>
          <a:custGeom>
            <a:avLst/>
            <a:gdLst>
              <a:gd name="T0" fmla="*/ 1118 w 1122"/>
              <a:gd name="T1" fmla="*/ 44 h 44"/>
              <a:gd name="T2" fmla="*/ 1118 w 1122"/>
              <a:gd name="T3" fmla="*/ 44 h 44"/>
              <a:gd name="T4" fmla="*/ 4 w 1122"/>
              <a:gd name="T5" fmla="*/ 8 h 44"/>
              <a:gd name="T6" fmla="*/ 0 w 1122"/>
              <a:gd name="T7" fmla="*/ 4 h 44"/>
              <a:gd name="T8" fmla="*/ 4 w 1122"/>
              <a:gd name="T9" fmla="*/ 0 h 44"/>
              <a:gd name="T10" fmla="*/ 1118 w 1122"/>
              <a:gd name="T11" fmla="*/ 36 h 44"/>
              <a:gd name="T12" fmla="*/ 1122 w 1122"/>
              <a:gd name="T13" fmla="*/ 40 h 44"/>
              <a:gd name="T14" fmla="*/ 1118 w 1122"/>
              <a:gd name="T1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2" h="44">
                <a:moveTo>
                  <a:pt x="1118" y="44"/>
                </a:moveTo>
                <a:cubicBezTo>
                  <a:pt x="1118" y="44"/>
                  <a:pt x="1118" y="44"/>
                  <a:pt x="1118" y="44"/>
                </a:cubicBezTo>
                <a:cubicBezTo>
                  <a:pt x="4" y="8"/>
                  <a:pt x="4" y="8"/>
                  <a:pt x="4" y="8"/>
                </a:cubicBezTo>
                <a:cubicBezTo>
                  <a:pt x="1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118" y="36"/>
                  <a:pt x="1118" y="36"/>
                  <a:pt x="1118" y="36"/>
                </a:cubicBezTo>
                <a:cubicBezTo>
                  <a:pt x="1120" y="36"/>
                  <a:pt x="1122" y="38"/>
                  <a:pt x="1122" y="40"/>
                </a:cubicBezTo>
                <a:cubicBezTo>
                  <a:pt x="1122" y="42"/>
                  <a:pt x="1120" y="44"/>
                  <a:pt x="1118" y="4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5" name="Freeform 9"/>
          <p:cNvSpPr/>
          <p:nvPr/>
        </p:nvSpPr>
        <p:spPr bwMode="auto">
          <a:xfrm>
            <a:off x="433390" y="2059443"/>
            <a:ext cx="168275" cy="647700"/>
          </a:xfrm>
          <a:custGeom>
            <a:avLst/>
            <a:gdLst>
              <a:gd name="T0" fmla="*/ 4 w 166"/>
              <a:gd name="T1" fmla="*/ 637 h 637"/>
              <a:gd name="T2" fmla="*/ 4 w 166"/>
              <a:gd name="T3" fmla="*/ 637 h 637"/>
              <a:gd name="T4" fmla="*/ 1 w 166"/>
              <a:gd name="T5" fmla="*/ 632 h 637"/>
              <a:gd name="T6" fmla="*/ 158 w 166"/>
              <a:gd name="T7" fmla="*/ 3 h 637"/>
              <a:gd name="T8" fmla="*/ 163 w 166"/>
              <a:gd name="T9" fmla="*/ 1 h 637"/>
              <a:gd name="T10" fmla="*/ 166 w 166"/>
              <a:gd name="T11" fmla="*/ 5 h 637"/>
              <a:gd name="T12" fmla="*/ 8 w 166"/>
              <a:gd name="T13" fmla="*/ 634 h 637"/>
              <a:gd name="T14" fmla="*/ 4 w 166"/>
              <a:gd name="T15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6" h="637">
                <a:moveTo>
                  <a:pt x="4" y="637"/>
                </a:moveTo>
                <a:cubicBezTo>
                  <a:pt x="4" y="637"/>
                  <a:pt x="4" y="637"/>
                  <a:pt x="4" y="637"/>
                </a:cubicBezTo>
                <a:cubicBezTo>
                  <a:pt x="1" y="636"/>
                  <a:pt x="0" y="634"/>
                  <a:pt x="1" y="632"/>
                </a:cubicBezTo>
                <a:cubicBezTo>
                  <a:pt x="158" y="3"/>
                  <a:pt x="158" y="3"/>
                  <a:pt x="158" y="3"/>
                </a:cubicBezTo>
                <a:cubicBezTo>
                  <a:pt x="158" y="1"/>
                  <a:pt x="161" y="0"/>
                  <a:pt x="163" y="1"/>
                </a:cubicBezTo>
                <a:cubicBezTo>
                  <a:pt x="165" y="1"/>
                  <a:pt x="166" y="3"/>
                  <a:pt x="166" y="5"/>
                </a:cubicBezTo>
                <a:cubicBezTo>
                  <a:pt x="8" y="634"/>
                  <a:pt x="8" y="634"/>
                  <a:pt x="8" y="634"/>
                </a:cubicBezTo>
                <a:cubicBezTo>
                  <a:pt x="8" y="636"/>
                  <a:pt x="6" y="637"/>
                  <a:pt x="4" y="6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6" name="Freeform 10"/>
          <p:cNvSpPr/>
          <p:nvPr/>
        </p:nvSpPr>
        <p:spPr bwMode="auto">
          <a:xfrm>
            <a:off x="258765" y="1934030"/>
            <a:ext cx="182563" cy="773113"/>
          </a:xfrm>
          <a:custGeom>
            <a:avLst/>
            <a:gdLst>
              <a:gd name="T0" fmla="*/ 176 w 181"/>
              <a:gd name="T1" fmla="*/ 761 h 761"/>
              <a:gd name="T2" fmla="*/ 173 w 181"/>
              <a:gd name="T3" fmla="*/ 758 h 761"/>
              <a:gd name="T4" fmla="*/ 1 w 181"/>
              <a:gd name="T5" fmla="*/ 5 h 761"/>
              <a:gd name="T6" fmla="*/ 4 w 181"/>
              <a:gd name="T7" fmla="*/ 0 h 761"/>
              <a:gd name="T8" fmla="*/ 8 w 181"/>
              <a:gd name="T9" fmla="*/ 3 h 761"/>
              <a:gd name="T10" fmla="*/ 180 w 181"/>
              <a:gd name="T11" fmla="*/ 756 h 761"/>
              <a:gd name="T12" fmla="*/ 177 w 181"/>
              <a:gd name="T13" fmla="*/ 761 h 761"/>
              <a:gd name="T14" fmla="*/ 176 w 181"/>
              <a:gd name="T15" fmla="*/ 761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" h="761">
                <a:moveTo>
                  <a:pt x="176" y="761"/>
                </a:moveTo>
                <a:cubicBezTo>
                  <a:pt x="175" y="761"/>
                  <a:pt x="173" y="760"/>
                  <a:pt x="173" y="758"/>
                </a:cubicBezTo>
                <a:cubicBezTo>
                  <a:pt x="1" y="5"/>
                  <a:pt x="1" y="5"/>
                  <a:pt x="1" y="5"/>
                </a:cubicBezTo>
                <a:cubicBezTo>
                  <a:pt x="0" y="3"/>
                  <a:pt x="1" y="1"/>
                  <a:pt x="4" y="0"/>
                </a:cubicBezTo>
                <a:cubicBezTo>
                  <a:pt x="6" y="0"/>
                  <a:pt x="8" y="1"/>
                  <a:pt x="8" y="3"/>
                </a:cubicBezTo>
                <a:cubicBezTo>
                  <a:pt x="180" y="756"/>
                  <a:pt x="180" y="756"/>
                  <a:pt x="180" y="756"/>
                </a:cubicBezTo>
                <a:cubicBezTo>
                  <a:pt x="181" y="758"/>
                  <a:pt x="180" y="760"/>
                  <a:pt x="177" y="761"/>
                </a:cubicBezTo>
                <a:cubicBezTo>
                  <a:pt x="177" y="761"/>
                  <a:pt x="177" y="761"/>
                  <a:pt x="176" y="7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7" name="Freeform 11"/>
          <p:cNvSpPr/>
          <p:nvPr/>
        </p:nvSpPr>
        <p:spPr bwMode="auto">
          <a:xfrm>
            <a:off x="-488948" y="2697618"/>
            <a:ext cx="930275" cy="163513"/>
          </a:xfrm>
          <a:custGeom>
            <a:avLst/>
            <a:gdLst>
              <a:gd name="T0" fmla="*/ 5 w 917"/>
              <a:gd name="T1" fmla="*/ 161 h 161"/>
              <a:gd name="T2" fmla="*/ 1 w 917"/>
              <a:gd name="T3" fmla="*/ 158 h 161"/>
              <a:gd name="T4" fmla="*/ 4 w 917"/>
              <a:gd name="T5" fmla="*/ 153 h 161"/>
              <a:gd name="T6" fmla="*/ 912 w 917"/>
              <a:gd name="T7" fmla="*/ 1 h 161"/>
              <a:gd name="T8" fmla="*/ 916 w 917"/>
              <a:gd name="T9" fmla="*/ 4 h 161"/>
              <a:gd name="T10" fmla="*/ 913 w 917"/>
              <a:gd name="T11" fmla="*/ 9 h 161"/>
              <a:gd name="T12" fmla="*/ 5 w 917"/>
              <a:gd name="T13" fmla="*/ 161 h 161"/>
              <a:gd name="T14" fmla="*/ 5 w 917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7" h="161">
                <a:moveTo>
                  <a:pt x="5" y="161"/>
                </a:moveTo>
                <a:cubicBezTo>
                  <a:pt x="3" y="161"/>
                  <a:pt x="1" y="160"/>
                  <a:pt x="1" y="158"/>
                </a:cubicBezTo>
                <a:cubicBezTo>
                  <a:pt x="0" y="155"/>
                  <a:pt x="2" y="153"/>
                  <a:pt x="4" y="153"/>
                </a:cubicBezTo>
                <a:cubicBezTo>
                  <a:pt x="912" y="1"/>
                  <a:pt x="912" y="1"/>
                  <a:pt x="912" y="1"/>
                </a:cubicBezTo>
                <a:cubicBezTo>
                  <a:pt x="914" y="0"/>
                  <a:pt x="916" y="2"/>
                  <a:pt x="916" y="4"/>
                </a:cubicBezTo>
                <a:cubicBezTo>
                  <a:pt x="917" y="6"/>
                  <a:pt x="915" y="8"/>
                  <a:pt x="913" y="9"/>
                </a:cubicBezTo>
                <a:cubicBezTo>
                  <a:pt x="5" y="161"/>
                  <a:pt x="5" y="161"/>
                  <a:pt x="5" y="161"/>
                </a:cubicBezTo>
                <a:cubicBezTo>
                  <a:pt x="5" y="161"/>
                  <a:pt x="5" y="161"/>
                  <a:pt x="5" y="1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8" name="Freeform 12"/>
          <p:cNvSpPr/>
          <p:nvPr/>
        </p:nvSpPr>
        <p:spPr bwMode="auto">
          <a:xfrm>
            <a:off x="258765" y="1084718"/>
            <a:ext cx="382588" cy="857250"/>
          </a:xfrm>
          <a:custGeom>
            <a:avLst/>
            <a:gdLst>
              <a:gd name="T0" fmla="*/ 5 w 378"/>
              <a:gd name="T1" fmla="*/ 845 h 845"/>
              <a:gd name="T2" fmla="*/ 3 w 378"/>
              <a:gd name="T3" fmla="*/ 845 h 845"/>
              <a:gd name="T4" fmla="*/ 1 w 378"/>
              <a:gd name="T5" fmla="*/ 840 h 845"/>
              <a:gd name="T6" fmla="*/ 369 w 378"/>
              <a:gd name="T7" fmla="*/ 3 h 845"/>
              <a:gd name="T8" fmla="*/ 375 w 378"/>
              <a:gd name="T9" fmla="*/ 1 h 845"/>
              <a:gd name="T10" fmla="*/ 377 w 378"/>
              <a:gd name="T11" fmla="*/ 6 h 845"/>
              <a:gd name="T12" fmla="*/ 8 w 378"/>
              <a:gd name="T13" fmla="*/ 843 h 845"/>
              <a:gd name="T14" fmla="*/ 5 w 378"/>
              <a:gd name="T1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8" h="845">
                <a:moveTo>
                  <a:pt x="5" y="845"/>
                </a:moveTo>
                <a:cubicBezTo>
                  <a:pt x="4" y="845"/>
                  <a:pt x="3" y="845"/>
                  <a:pt x="3" y="845"/>
                </a:cubicBezTo>
                <a:cubicBezTo>
                  <a:pt x="1" y="844"/>
                  <a:pt x="0" y="842"/>
                  <a:pt x="1" y="840"/>
                </a:cubicBezTo>
                <a:cubicBezTo>
                  <a:pt x="369" y="3"/>
                  <a:pt x="369" y="3"/>
                  <a:pt x="369" y="3"/>
                </a:cubicBezTo>
                <a:cubicBezTo>
                  <a:pt x="370" y="1"/>
                  <a:pt x="373" y="0"/>
                  <a:pt x="375" y="1"/>
                </a:cubicBezTo>
                <a:cubicBezTo>
                  <a:pt x="377" y="1"/>
                  <a:pt x="378" y="4"/>
                  <a:pt x="377" y="6"/>
                </a:cubicBezTo>
                <a:cubicBezTo>
                  <a:pt x="8" y="843"/>
                  <a:pt x="8" y="843"/>
                  <a:pt x="8" y="843"/>
                </a:cubicBezTo>
                <a:cubicBezTo>
                  <a:pt x="8" y="844"/>
                  <a:pt x="6" y="845"/>
                  <a:pt x="5" y="84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9" name="Freeform 14"/>
          <p:cNvSpPr/>
          <p:nvPr/>
        </p:nvSpPr>
        <p:spPr bwMode="auto">
          <a:xfrm>
            <a:off x="-404810" y="1251405"/>
            <a:ext cx="671513" cy="690563"/>
          </a:xfrm>
          <a:custGeom>
            <a:avLst/>
            <a:gdLst>
              <a:gd name="T0" fmla="*/ 658 w 662"/>
              <a:gd name="T1" fmla="*/ 680 h 680"/>
              <a:gd name="T2" fmla="*/ 655 w 662"/>
              <a:gd name="T3" fmla="*/ 679 h 680"/>
              <a:gd name="T4" fmla="*/ 2 w 662"/>
              <a:gd name="T5" fmla="*/ 7 h 680"/>
              <a:gd name="T6" fmla="*/ 2 w 662"/>
              <a:gd name="T7" fmla="*/ 2 h 680"/>
              <a:gd name="T8" fmla="*/ 8 w 662"/>
              <a:gd name="T9" fmla="*/ 2 h 680"/>
              <a:gd name="T10" fmla="*/ 660 w 662"/>
              <a:gd name="T11" fmla="*/ 673 h 680"/>
              <a:gd name="T12" fmla="*/ 660 w 662"/>
              <a:gd name="T13" fmla="*/ 679 h 680"/>
              <a:gd name="T14" fmla="*/ 658 w 662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2" h="680">
                <a:moveTo>
                  <a:pt x="658" y="680"/>
                </a:moveTo>
                <a:cubicBezTo>
                  <a:pt x="656" y="680"/>
                  <a:pt x="655" y="680"/>
                  <a:pt x="655" y="679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660" y="673"/>
                  <a:pt x="660" y="673"/>
                  <a:pt x="660" y="673"/>
                </a:cubicBezTo>
                <a:cubicBezTo>
                  <a:pt x="662" y="675"/>
                  <a:pt x="662" y="678"/>
                  <a:pt x="660" y="679"/>
                </a:cubicBezTo>
                <a:cubicBezTo>
                  <a:pt x="660" y="680"/>
                  <a:pt x="659" y="680"/>
                  <a:pt x="658" y="6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0" name="Freeform 18"/>
          <p:cNvSpPr/>
          <p:nvPr/>
        </p:nvSpPr>
        <p:spPr bwMode="auto">
          <a:xfrm>
            <a:off x="-488948" y="1934030"/>
            <a:ext cx="755650" cy="927100"/>
          </a:xfrm>
          <a:custGeom>
            <a:avLst/>
            <a:gdLst>
              <a:gd name="T0" fmla="*/ 5 w 745"/>
              <a:gd name="T1" fmla="*/ 913 h 913"/>
              <a:gd name="T2" fmla="*/ 2 w 745"/>
              <a:gd name="T3" fmla="*/ 912 h 913"/>
              <a:gd name="T4" fmla="*/ 2 w 745"/>
              <a:gd name="T5" fmla="*/ 906 h 913"/>
              <a:gd name="T6" fmla="*/ 737 w 745"/>
              <a:gd name="T7" fmla="*/ 2 h 913"/>
              <a:gd name="T8" fmla="*/ 743 w 745"/>
              <a:gd name="T9" fmla="*/ 1 h 913"/>
              <a:gd name="T10" fmla="*/ 744 w 745"/>
              <a:gd name="T11" fmla="*/ 7 h 913"/>
              <a:gd name="T12" fmla="*/ 8 w 745"/>
              <a:gd name="T13" fmla="*/ 911 h 913"/>
              <a:gd name="T14" fmla="*/ 5 w 745"/>
              <a:gd name="T15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5" h="913">
                <a:moveTo>
                  <a:pt x="5" y="913"/>
                </a:moveTo>
                <a:cubicBezTo>
                  <a:pt x="4" y="913"/>
                  <a:pt x="3" y="913"/>
                  <a:pt x="2" y="912"/>
                </a:cubicBezTo>
                <a:cubicBezTo>
                  <a:pt x="1" y="911"/>
                  <a:pt x="0" y="908"/>
                  <a:pt x="2" y="906"/>
                </a:cubicBezTo>
                <a:cubicBezTo>
                  <a:pt x="737" y="2"/>
                  <a:pt x="737" y="2"/>
                  <a:pt x="737" y="2"/>
                </a:cubicBezTo>
                <a:cubicBezTo>
                  <a:pt x="739" y="0"/>
                  <a:pt x="741" y="0"/>
                  <a:pt x="743" y="1"/>
                </a:cubicBezTo>
                <a:cubicBezTo>
                  <a:pt x="745" y="3"/>
                  <a:pt x="745" y="5"/>
                  <a:pt x="744" y="7"/>
                </a:cubicBezTo>
                <a:cubicBezTo>
                  <a:pt x="8" y="911"/>
                  <a:pt x="8" y="911"/>
                  <a:pt x="8" y="911"/>
                </a:cubicBezTo>
                <a:cubicBezTo>
                  <a:pt x="7" y="912"/>
                  <a:pt x="6" y="913"/>
                  <a:pt x="5" y="91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1" name="Freeform 22"/>
          <p:cNvSpPr/>
          <p:nvPr/>
        </p:nvSpPr>
        <p:spPr bwMode="auto">
          <a:xfrm>
            <a:off x="631827" y="1084718"/>
            <a:ext cx="584200" cy="452438"/>
          </a:xfrm>
          <a:custGeom>
            <a:avLst/>
            <a:gdLst>
              <a:gd name="T0" fmla="*/ 572 w 576"/>
              <a:gd name="T1" fmla="*/ 446 h 446"/>
              <a:gd name="T2" fmla="*/ 569 w 576"/>
              <a:gd name="T3" fmla="*/ 445 h 446"/>
              <a:gd name="T4" fmla="*/ 3 w 576"/>
              <a:gd name="T5" fmla="*/ 7 h 446"/>
              <a:gd name="T6" fmla="*/ 2 w 576"/>
              <a:gd name="T7" fmla="*/ 2 h 446"/>
              <a:gd name="T8" fmla="*/ 7 w 576"/>
              <a:gd name="T9" fmla="*/ 1 h 446"/>
              <a:gd name="T10" fmla="*/ 574 w 576"/>
              <a:gd name="T11" fmla="*/ 439 h 446"/>
              <a:gd name="T12" fmla="*/ 575 w 576"/>
              <a:gd name="T13" fmla="*/ 444 h 446"/>
              <a:gd name="T14" fmla="*/ 572 w 576"/>
              <a:gd name="T15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" h="446">
                <a:moveTo>
                  <a:pt x="572" y="446"/>
                </a:moveTo>
                <a:cubicBezTo>
                  <a:pt x="571" y="446"/>
                  <a:pt x="570" y="446"/>
                  <a:pt x="569" y="445"/>
                </a:cubicBezTo>
                <a:cubicBezTo>
                  <a:pt x="3" y="7"/>
                  <a:pt x="3" y="7"/>
                  <a:pt x="3" y="7"/>
                </a:cubicBezTo>
                <a:cubicBezTo>
                  <a:pt x="1" y="6"/>
                  <a:pt x="0" y="4"/>
                  <a:pt x="2" y="2"/>
                </a:cubicBezTo>
                <a:cubicBezTo>
                  <a:pt x="3" y="0"/>
                  <a:pt x="6" y="0"/>
                  <a:pt x="7" y="1"/>
                </a:cubicBezTo>
                <a:cubicBezTo>
                  <a:pt x="574" y="439"/>
                  <a:pt x="574" y="439"/>
                  <a:pt x="574" y="439"/>
                </a:cubicBezTo>
                <a:cubicBezTo>
                  <a:pt x="576" y="440"/>
                  <a:pt x="576" y="443"/>
                  <a:pt x="575" y="444"/>
                </a:cubicBezTo>
                <a:cubicBezTo>
                  <a:pt x="574" y="445"/>
                  <a:pt x="573" y="446"/>
                  <a:pt x="572" y="4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2" name="Freeform 23"/>
          <p:cNvSpPr/>
          <p:nvPr/>
        </p:nvSpPr>
        <p:spPr bwMode="auto">
          <a:xfrm>
            <a:off x="592140" y="1527630"/>
            <a:ext cx="623888" cy="541338"/>
          </a:xfrm>
          <a:custGeom>
            <a:avLst/>
            <a:gdLst>
              <a:gd name="T0" fmla="*/ 5 w 615"/>
              <a:gd name="T1" fmla="*/ 532 h 532"/>
              <a:gd name="T2" fmla="*/ 2 w 615"/>
              <a:gd name="T3" fmla="*/ 531 h 532"/>
              <a:gd name="T4" fmla="*/ 2 w 615"/>
              <a:gd name="T5" fmla="*/ 525 h 532"/>
              <a:gd name="T6" fmla="*/ 608 w 615"/>
              <a:gd name="T7" fmla="*/ 2 h 532"/>
              <a:gd name="T8" fmla="*/ 614 w 615"/>
              <a:gd name="T9" fmla="*/ 2 h 532"/>
              <a:gd name="T10" fmla="*/ 613 w 615"/>
              <a:gd name="T11" fmla="*/ 8 h 532"/>
              <a:gd name="T12" fmla="*/ 7 w 615"/>
              <a:gd name="T13" fmla="*/ 531 h 532"/>
              <a:gd name="T14" fmla="*/ 5 w 615"/>
              <a:gd name="T15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5" h="532">
                <a:moveTo>
                  <a:pt x="5" y="532"/>
                </a:moveTo>
                <a:cubicBezTo>
                  <a:pt x="4" y="532"/>
                  <a:pt x="2" y="532"/>
                  <a:pt x="2" y="531"/>
                </a:cubicBezTo>
                <a:cubicBezTo>
                  <a:pt x="0" y="529"/>
                  <a:pt x="0" y="527"/>
                  <a:pt x="2" y="525"/>
                </a:cubicBezTo>
                <a:cubicBezTo>
                  <a:pt x="608" y="2"/>
                  <a:pt x="608" y="2"/>
                  <a:pt x="608" y="2"/>
                </a:cubicBezTo>
                <a:cubicBezTo>
                  <a:pt x="610" y="0"/>
                  <a:pt x="612" y="1"/>
                  <a:pt x="614" y="2"/>
                </a:cubicBezTo>
                <a:cubicBezTo>
                  <a:pt x="615" y="4"/>
                  <a:pt x="615" y="6"/>
                  <a:pt x="613" y="8"/>
                </a:cubicBezTo>
                <a:cubicBezTo>
                  <a:pt x="7" y="531"/>
                  <a:pt x="7" y="531"/>
                  <a:pt x="7" y="531"/>
                </a:cubicBezTo>
                <a:cubicBezTo>
                  <a:pt x="7" y="532"/>
                  <a:pt x="6" y="532"/>
                  <a:pt x="5" y="53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3" name="Freeform 24"/>
          <p:cNvSpPr/>
          <p:nvPr/>
        </p:nvSpPr>
        <p:spPr bwMode="auto">
          <a:xfrm>
            <a:off x="1208090" y="1529218"/>
            <a:ext cx="530225" cy="38100"/>
          </a:xfrm>
          <a:custGeom>
            <a:avLst/>
            <a:gdLst>
              <a:gd name="T0" fmla="*/ 519 w 523"/>
              <a:gd name="T1" fmla="*/ 38 h 38"/>
              <a:gd name="T2" fmla="*/ 518 w 523"/>
              <a:gd name="T3" fmla="*/ 38 h 38"/>
              <a:gd name="T4" fmla="*/ 3 w 523"/>
              <a:gd name="T5" fmla="*/ 8 h 38"/>
              <a:gd name="T6" fmla="*/ 0 w 523"/>
              <a:gd name="T7" fmla="*/ 4 h 38"/>
              <a:gd name="T8" fmla="*/ 4 w 523"/>
              <a:gd name="T9" fmla="*/ 0 h 38"/>
              <a:gd name="T10" fmla="*/ 519 w 523"/>
              <a:gd name="T11" fmla="*/ 30 h 38"/>
              <a:gd name="T12" fmla="*/ 523 w 523"/>
              <a:gd name="T13" fmla="*/ 34 h 38"/>
              <a:gd name="T14" fmla="*/ 519 w 52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3" h="38">
                <a:moveTo>
                  <a:pt x="519" y="38"/>
                </a:moveTo>
                <a:cubicBezTo>
                  <a:pt x="519" y="38"/>
                  <a:pt x="518" y="38"/>
                  <a:pt x="518" y="38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1" y="30"/>
                  <a:pt x="523" y="32"/>
                  <a:pt x="523" y="34"/>
                </a:cubicBezTo>
                <a:cubicBezTo>
                  <a:pt x="522" y="37"/>
                  <a:pt x="521" y="38"/>
                  <a:pt x="519" y="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4" name="Freeform 25"/>
          <p:cNvSpPr/>
          <p:nvPr/>
        </p:nvSpPr>
        <p:spPr bwMode="auto">
          <a:xfrm>
            <a:off x="1206502" y="810080"/>
            <a:ext cx="838200" cy="727075"/>
          </a:xfrm>
          <a:custGeom>
            <a:avLst/>
            <a:gdLst>
              <a:gd name="T0" fmla="*/ 5 w 825"/>
              <a:gd name="T1" fmla="*/ 716 h 716"/>
              <a:gd name="T2" fmla="*/ 2 w 825"/>
              <a:gd name="T3" fmla="*/ 714 h 716"/>
              <a:gd name="T4" fmla="*/ 2 w 825"/>
              <a:gd name="T5" fmla="*/ 709 h 716"/>
              <a:gd name="T6" fmla="*/ 818 w 825"/>
              <a:gd name="T7" fmla="*/ 1 h 716"/>
              <a:gd name="T8" fmla="*/ 823 w 825"/>
              <a:gd name="T9" fmla="*/ 2 h 716"/>
              <a:gd name="T10" fmla="*/ 823 w 825"/>
              <a:gd name="T11" fmla="*/ 7 h 716"/>
              <a:gd name="T12" fmla="*/ 7 w 825"/>
              <a:gd name="T13" fmla="*/ 715 h 716"/>
              <a:gd name="T14" fmla="*/ 5 w 825"/>
              <a:gd name="T15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" h="716">
                <a:moveTo>
                  <a:pt x="5" y="716"/>
                </a:moveTo>
                <a:cubicBezTo>
                  <a:pt x="4" y="716"/>
                  <a:pt x="2" y="715"/>
                  <a:pt x="2" y="714"/>
                </a:cubicBezTo>
                <a:cubicBezTo>
                  <a:pt x="0" y="713"/>
                  <a:pt x="0" y="710"/>
                  <a:pt x="2" y="709"/>
                </a:cubicBezTo>
                <a:cubicBezTo>
                  <a:pt x="818" y="1"/>
                  <a:pt x="818" y="1"/>
                  <a:pt x="818" y="1"/>
                </a:cubicBezTo>
                <a:cubicBezTo>
                  <a:pt x="819" y="0"/>
                  <a:pt x="822" y="0"/>
                  <a:pt x="823" y="2"/>
                </a:cubicBezTo>
                <a:cubicBezTo>
                  <a:pt x="825" y="3"/>
                  <a:pt x="825" y="6"/>
                  <a:pt x="823" y="7"/>
                </a:cubicBezTo>
                <a:cubicBezTo>
                  <a:pt x="7" y="715"/>
                  <a:pt x="7" y="715"/>
                  <a:pt x="7" y="715"/>
                </a:cubicBezTo>
                <a:cubicBezTo>
                  <a:pt x="6" y="716"/>
                  <a:pt x="6" y="716"/>
                  <a:pt x="5" y="7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5" name="Freeform 26"/>
          <p:cNvSpPr/>
          <p:nvPr/>
        </p:nvSpPr>
        <p:spPr bwMode="auto">
          <a:xfrm>
            <a:off x="1728790" y="810080"/>
            <a:ext cx="315913" cy="757238"/>
          </a:xfrm>
          <a:custGeom>
            <a:avLst/>
            <a:gdLst>
              <a:gd name="T0" fmla="*/ 5 w 310"/>
              <a:gd name="T1" fmla="*/ 746 h 746"/>
              <a:gd name="T2" fmla="*/ 3 w 310"/>
              <a:gd name="T3" fmla="*/ 746 h 746"/>
              <a:gd name="T4" fmla="*/ 1 w 310"/>
              <a:gd name="T5" fmla="*/ 741 h 746"/>
              <a:gd name="T6" fmla="*/ 302 w 310"/>
              <a:gd name="T7" fmla="*/ 3 h 746"/>
              <a:gd name="T8" fmla="*/ 307 w 310"/>
              <a:gd name="T9" fmla="*/ 0 h 746"/>
              <a:gd name="T10" fmla="*/ 309 w 310"/>
              <a:gd name="T11" fmla="*/ 6 h 746"/>
              <a:gd name="T12" fmla="*/ 8 w 310"/>
              <a:gd name="T13" fmla="*/ 744 h 746"/>
              <a:gd name="T14" fmla="*/ 5 w 310"/>
              <a:gd name="T15" fmla="*/ 746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746">
                <a:moveTo>
                  <a:pt x="5" y="746"/>
                </a:moveTo>
                <a:cubicBezTo>
                  <a:pt x="4" y="746"/>
                  <a:pt x="4" y="746"/>
                  <a:pt x="3" y="746"/>
                </a:cubicBezTo>
                <a:cubicBezTo>
                  <a:pt x="1" y="745"/>
                  <a:pt x="0" y="743"/>
                  <a:pt x="1" y="741"/>
                </a:cubicBezTo>
                <a:cubicBezTo>
                  <a:pt x="302" y="3"/>
                  <a:pt x="302" y="3"/>
                  <a:pt x="302" y="3"/>
                </a:cubicBezTo>
                <a:cubicBezTo>
                  <a:pt x="303" y="1"/>
                  <a:pt x="305" y="0"/>
                  <a:pt x="307" y="0"/>
                </a:cubicBezTo>
                <a:cubicBezTo>
                  <a:pt x="309" y="1"/>
                  <a:pt x="310" y="4"/>
                  <a:pt x="309" y="6"/>
                </a:cubicBezTo>
                <a:cubicBezTo>
                  <a:pt x="8" y="744"/>
                  <a:pt x="8" y="744"/>
                  <a:pt x="8" y="744"/>
                </a:cubicBezTo>
                <a:cubicBezTo>
                  <a:pt x="8" y="745"/>
                  <a:pt x="6" y="746"/>
                  <a:pt x="5" y="7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6" name="Freeform 27"/>
          <p:cNvSpPr/>
          <p:nvPr/>
        </p:nvSpPr>
        <p:spPr bwMode="auto">
          <a:xfrm>
            <a:off x="2035177" y="810080"/>
            <a:ext cx="263525" cy="596900"/>
          </a:xfrm>
          <a:custGeom>
            <a:avLst/>
            <a:gdLst>
              <a:gd name="T0" fmla="*/ 255 w 260"/>
              <a:gd name="T1" fmla="*/ 587 h 587"/>
              <a:gd name="T2" fmla="*/ 252 w 260"/>
              <a:gd name="T3" fmla="*/ 584 h 587"/>
              <a:gd name="T4" fmla="*/ 1 w 260"/>
              <a:gd name="T5" fmla="*/ 6 h 587"/>
              <a:gd name="T6" fmla="*/ 3 w 260"/>
              <a:gd name="T7" fmla="*/ 0 h 587"/>
              <a:gd name="T8" fmla="*/ 8 w 260"/>
              <a:gd name="T9" fmla="*/ 3 h 587"/>
              <a:gd name="T10" fmla="*/ 259 w 260"/>
              <a:gd name="T11" fmla="*/ 581 h 587"/>
              <a:gd name="T12" fmla="*/ 257 w 260"/>
              <a:gd name="T13" fmla="*/ 586 h 587"/>
              <a:gd name="T14" fmla="*/ 255 w 260"/>
              <a:gd name="T15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0" h="587">
                <a:moveTo>
                  <a:pt x="255" y="587"/>
                </a:moveTo>
                <a:cubicBezTo>
                  <a:pt x="254" y="587"/>
                  <a:pt x="252" y="586"/>
                  <a:pt x="252" y="584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1"/>
                  <a:pt x="3" y="0"/>
                </a:cubicBezTo>
                <a:cubicBezTo>
                  <a:pt x="5" y="0"/>
                  <a:pt x="7" y="1"/>
                  <a:pt x="8" y="3"/>
                </a:cubicBezTo>
                <a:cubicBezTo>
                  <a:pt x="259" y="581"/>
                  <a:pt x="259" y="581"/>
                  <a:pt x="259" y="581"/>
                </a:cubicBezTo>
                <a:cubicBezTo>
                  <a:pt x="260" y="583"/>
                  <a:pt x="259" y="585"/>
                  <a:pt x="257" y="586"/>
                </a:cubicBezTo>
                <a:cubicBezTo>
                  <a:pt x="257" y="587"/>
                  <a:pt x="256" y="587"/>
                  <a:pt x="255" y="58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7" name="Freeform 28"/>
          <p:cNvSpPr/>
          <p:nvPr/>
        </p:nvSpPr>
        <p:spPr bwMode="auto">
          <a:xfrm>
            <a:off x="2035177" y="810080"/>
            <a:ext cx="1171575" cy="177800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8" name="Freeform 29"/>
          <p:cNvSpPr/>
          <p:nvPr/>
        </p:nvSpPr>
        <p:spPr bwMode="auto">
          <a:xfrm>
            <a:off x="2009777" y="243343"/>
            <a:ext cx="1196975" cy="744538"/>
          </a:xfrm>
          <a:custGeom>
            <a:avLst/>
            <a:gdLst>
              <a:gd name="T0" fmla="*/ 1175 w 1180"/>
              <a:gd name="T1" fmla="*/ 733 h 733"/>
              <a:gd name="T2" fmla="*/ 1173 w 1180"/>
              <a:gd name="T3" fmla="*/ 733 h 733"/>
              <a:gd name="T4" fmla="*/ 2 w 1180"/>
              <a:gd name="T5" fmla="*/ 8 h 733"/>
              <a:gd name="T6" fmla="*/ 1 w 1180"/>
              <a:gd name="T7" fmla="*/ 2 h 733"/>
              <a:gd name="T8" fmla="*/ 7 w 1180"/>
              <a:gd name="T9" fmla="*/ 1 h 733"/>
              <a:gd name="T10" fmla="*/ 1177 w 1180"/>
              <a:gd name="T11" fmla="*/ 726 h 733"/>
              <a:gd name="T12" fmla="*/ 1179 w 1180"/>
              <a:gd name="T13" fmla="*/ 732 h 733"/>
              <a:gd name="T14" fmla="*/ 1175 w 1180"/>
              <a:gd name="T15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80" h="733">
                <a:moveTo>
                  <a:pt x="1175" y="733"/>
                </a:moveTo>
                <a:cubicBezTo>
                  <a:pt x="1175" y="733"/>
                  <a:pt x="1174" y="733"/>
                  <a:pt x="1173" y="733"/>
                </a:cubicBezTo>
                <a:cubicBezTo>
                  <a:pt x="2" y="8"/>
                  <a:pt x="2" y="8"/>
                  <a:pt x="2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1177" y="726"/>
                  <a:pt x="1177" y="726"/>
                  <a:pt x="1177" y="726"/>
                </a:cubicBezTo>
                <a:cubicBezTo>
                  <a:pt x="1179" y="727"/>
                  <a:pt x="1180" y="730"/>
                  <a:pt x="1179" y="732"/>
                </a:cubicBezTo>
                <a:cubicBezTo>
                  <a:pt x="1178" y="733"/>
                  <a:pt x="1177" y="733"/>
                  <a:pt x="1175" y="7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9" name="Freeform 30"/>
          <p:cNvSpPr/>
          <p:nvPr/>
        </p:nvSpPr>
        <p:spPr bwMode="auto">
          <a:xfrm>
            <a:off x="2009777" y="151268"/>
            <a:ext cx="863600" cy="100013"/>
          </a:xfrm>
          <a:custGeom>
            <a:avLst/>
            <a:gdLst>
              <a:gd name="T0" fmla="*/ 5 w 851"/>
              <a:gd name="T1" fmla="*/ 100 h 100"/>
              <a:gd name="T2" fmla="*/ 1 w 851"/>
              <a:gd name="T3" fmla="*/ 97 h 100"/>
              <a:gd name="T4" fmla="*/ 4 w 851"/>
              <a:gd name="T5" fmla="*/ 92 h 100"/>
              <a:gd name="T6" fmla="*/ 846 w 851"/>
              <a:gd name="T7" fmla="*/ 0 h 100"/>
              <a:gd name="T8" fmla="*/ 850 w 851"/>
              <a:gd name="T9" fmla="*/ 4 h 100"/>
              <a:gd name="T10" fmla="*/ 847 w 851"/>
              <a:gd name="T11" fmla="*/ 8 h 100"/>
              <a:gd name="T12" fmla="*/ 5 w 851"/>
              <a:gd name="T13" fmla="*/ 100 h 100"/>
              <a:gd name="T14" fmla="*/ 5 w 851"/>
              <a:gd name="T15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1" h="100">
                <a:moveTo>
                  <a:pt x="5" y="100"/>
                </a:moveTo>
                <a:cubicBezTo>
                  <a:pt x="3" y="100"/>
                  <a:pt x="1" y="99"/>
                  <a:pt x="1" y="97"/>
                </a:cubicBezTo>
                <a:cubicBezTo>
                  <a:pt x="0" y="94"/>
                  <a:pt x="2" y="92"/>
                  <a:pt x="4" y="92"/>
                </a:cubicBezTo>
                <a:cubicBezTo>
                  <a:pt x="846" y="0"/>
                  <a:pt x="846" y="0"/>
                  <a:pt x="846" y="0"/>
                </a:cubicBezTo>
                <a:cubicBezTo>
                  <a:pt x="848" y="0"/>
                  <a:pt x="850" y="2"/>
                  <a:pt x="850" y="4"/>
                </a:cubicBezTo>
                <a:cubicBezTo>
                  <a:pt x="851" y="6"/>
                  <a:pt x="849" y="8"/>
                  <a:pt x="847" y="8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0" name="Freeform 31"/>
          <p:cNvSpPr/>
          <p:nvPr/>
        </p:nvSpPr>
        <p:spPr bwMode="auto">
          <a:xfrm>
            <a:off x="2863852" y="-645657"/>
            <a:ext cx="142875" cy="804863"/>
          </a:xfrm>
          <a:custGeom>
            <a:avLst/>
            <a:gdLst>
              <a:gd name="T0" fmla="*/ 4 w 141"/>
              <a:gd name="T1" fmla="*/ 793 h 793"/>
              <a:gd name="T2" fmla="*/ 4 w 141"/>
              <a:gd name="T3" fmla="*/ 793 h 793"/>
              <a:gd name="T4" fmla="*/ 0 w 141"/>
              <a:gd name="T5" fmla="*/ 789 h 793"/>
              <a:gd name="T6" fmla="*/ 132 w 141"/>
              <a:gd name="T7" fmla="*/ 3 h 793"/>
              <a:gd name="T8" fmla="*/ 137 w 141"/>
              <a:gd name="T9" fmla="*/ 0 h 793"/>
              <a:gd name="T10" fmla="*/ 140 w 141"/>
              <a:gd name="T11" fmla="*/ 5 h 793"/>
              <a:gd name="T12" fmla="*/ 8 w 141"/>
              <a:gd name="T13" fmla="*/ 790 h 793"/>
              <a:gd name="T14" fmla="*/ 4 w 141"/>
              <a:gd name="T15" fmla="*/ 793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93">
                <a:moveTo>
                  <a:pt x="4" y="793"/>
                </a:moveTo>
                <a:cubicBezTo>
                  <a:pt x="4" y="793"/>
                  <a:pt x="4" y="793"/>
                  <a:pt x="4" y="793"/>
                </a:cubicBezTo>
                <a:cubicBezTo>
                  <a:pt x="2" y="793"/>
                  <a:pt x="0" y="791"/>
                  <a:pt x="0" y="789"/>
                </a:cubicBezTo>
                <a:cubicBezTo>
                  <a:pt x="132" y="3"/>
                  <a:pt x="132" y="3"/>
                  <a:pt x="132" y="3"/>
                </a:cubicBezTo>
                <a:cubicBezTo>
                  <a:pt x="133" y="1"/>
                  <a:pt x="135" y="0"/>
                  <a:pt x="137" y="0"/>
                </a:cubicBezTo>
                <a:cubicBezTo>
                  <a:pt x="139" y="1"/>
                  <a:pt x="141" y="3"/>
                  <a:pt x="140" y="5"/>
                </a:cubicBezTo>
                <a:cubicBezTo>
                  <a:pt x="8" y="790"/>
                  <a:pt x="8" y="790"/>
                  <a:pt x="8" y="790"/>
                </a:cubicBezTo>
                <a:cubicBezTo>
                  <a:pt x="8" y="792"/>
                  <a:pt x="6" y="793"/>
                  <a:pt x="4" y="79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1" name="Freeform 32"/>
          <p:cNvSpPr/>
          <p:nvPr/>
        </p:nvSpPr>
        <p:spPr bwMode="auto">
          <a:xfrm>
            <a:off x="2997202" y="-645657"/>
            <a:ext cx="209550" cy="1633538"/>
          </a:xfrm>
          <a:custGeom>
            <a:avLst/>
            <a:gdLst>
              <a:gd name="T0" fmla="*/ 201 w 206"/>
              <a:gd name="T1" fmla="*/ 1610 h 1610"/>
              <a:gd name="T2" fmla="*/ 197 w 206"/>
              <a:gd name="T3" fmla="*/ 1607 h 1610"/>
              <a:gd name="T4" fmla="*/ 0 w 206"/>
              <a:gd name="T5" fmla="*/ 5 h 1610"/>
              <a:gd name="T6" fmla="*/ 4 w 206"/>
              <a:gd name="T7" fmla="*/ 0 h 1610"/>
              <a:gd name="T8" fmla="*/ 8 w 206"/>
              <a:gd name="T9" fmla="*/ 4 h 1610"/>
              <a:gd name="T10" fmla="*/ 205 w 206"/>
              <a:gd name="T11" fmla="*/ 1606 h 1610"/>
              <a:gd name="T12" fmla="*/ 202 w 206"/>
              <a:gd name="T13" fmla="*/ 1610 h 1610"/>
              <a:gd name="T14" fmla="*/ 201 w 206"/>
              <a:gd name="T15" fmla="*/ 1610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" h="1610">
                <a:moveTo>
                  <a:pt x="201" y="1610"/>
                </a:moveTo>
                <a:cubicBezTo>
                  <a:pt x="199" y="1610"/>
                  <a:pt x="198" y="1609"/>
                  <a:pt x="197" y="160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ubicBezTo>
                  <a:pt x="205" y="1606"/>
                  <a:pt x="205" y="1606"/>
                  <a:pt x="205" y="1606"/>
                </a:cubicBezTo>
                <a:cubicBezTo>
                  <a:pt x="206" y="1608"/>
                  <a:pt x="204" y="1610"/>
                  <a:pt x="202" y="1610"/>
                </a:cubicBezTo>
                <a:cubicBezTo>
                  <a:pt x="202" y="1610"/>
                  <a:pt x="201" y="1610"/>
                  <a:pt x="201" y="16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2" name="Freeform 33"/>
          <p:cNvSpPr/>
          <p:nvPr/>
        </p:nvSpPr>
        <p:spPr bwMode="auto">
          <a:xfrm>
            <a:off x="2863852" y="151268"/>
            <a:ext cx="342900" cy="836613"/>
          </a:xfrm>
          <a:custGeom>
            <a:avLst/>
            <a:gdLst>
              <a:gd name="T0" fmla="*/ 333 w 338"/>
              <a:gd name="T1" fmla="*/ 825 h 825"/>
              <a:gd name="T2" fmla="*/ 330 w 338"/>
              <a:gd name="T3" fmla="*/ 823 h 825"/>
              <a:gd name="T4" fmla="*/ 1 w 338"/>
              <a:gd name="T5" fmla="*/ 6 h 825"/>
              <a:gd name="T6" fmla="*/ 3 w 338"/>
              <a:gd name="T7" fmla="*/ 1 h 825"/>
              <a:gd name="T8" fmla="*/ 8 w 338"/>
              <a:gd name="T9" fmla="*/ 3 h 825"/>
              <a:gd name="T10" fmla="*/ 337 w 338"/>
              <a:gd name="T11" fmla="*/ 820 h 825"/>
              <a:gd name="T12" fmla="*/ 335 w 338"/>
              <a:gd name="T13" fmla="*/ 825 h 825"/>
              <a:gd name="T14" fmla="*/ 333 w 338"/>
              <a:gd name="T15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825">
                <a:moveTo>
                  <a:pt x="333" y="825"/>
                </a:moveTo>
                <a:cubicBezTo>
                  <a:pt x="332" y="825"/>
                  <a:pt x="330" y="824"/>
                  <a:pt x="330" y="823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3" y="1"/>
                </a:cubicBezTo>
                <a:cubicBezTo>
                  <a:pt x="5" y="0"/>
                  <a:pt x="7" y="1"/>
                  <a:pt x="8" y="3"/>
                </a:cubicBezTo>
                <a:cubicBezTo>
                  <a:pt x="337" y="820"/>
                  <a:pt x="337" y="820"/>
                  <a:pt x="337" y="820"/>
                </a:cubicBezTo>
                <a:cubicBezTo>
                  <a:pt x="338" y="822"/>
                  <a:pt x="337" y="824"/>
                  <a:pt x="335" y="825"/>
                </a:cubicBezTo>
                <a:cubicBezTo>
                  <a:pt x="334" y="825"/>
                  <a:pt x="334" y="825"/>
                  <a:pt x="333" y="8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3" name="Freeform 34"/>
          <p:cNvSpPr/>
          <p:nvPr/>
        </p:nvSpPr>
        <p:spPr bwMode="auto">
          <a:xfrm>
            <a:off x="3197227" y="270330"/>
            <a:ext cx="342900" cy="717550"/>
          </a:xfrm>
          <a:custGeom>
            <a:avLst/>
            <a:gdLst>
              <a:gd name="T0" fmla="*/ 4 w 338"/>
              <a:gd name="T1" fmla="*/ 707 h 707"/>
              <a:gd name="T2" fmla="*/ 3 w 338"/>
              <a:gd name="T3" fmla="*/ 707 h 707"/>
              <a:gd name="T4" fmla="*/ 1 w 338"/>
              <a:gd name="T5" fmla="*/ 702 h 707"/>
              <a:gd name="T6" fmla="*/ 330 w 338"/>
              <a:gd name="T7" fmla="*/ 3 h 707"/>
              <a:gd name="T8" fmla="*/ 336 w 338"/>
              <a:gd name="T9" fmla="*/ 1 h 707"/>
              <a:gd name="T10" fmla="*/ 337 w 338"/>
              <a:gd name="T11" fmla="*/ 6 h 707"/>
              <a:gd name="T12" fmla="*/ 8 w 338"/>
              <a:gd name="T13" fmla="*/ 705 h 707"/>
              <a:gd name="T14" fmla="*/ 4 w 338"/>
              <a:gd name="T15" fmla="*/ 707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707">
                <a:moveTo>
                  <a:pt x="4" y="707"/>
                </a:moveTo>
                <a:cubicBezTo>
                  <a:pt x="4" y="707"/>
                  <a:pt x="3" y="707"/>
                  <a:pt x="3" y="707"/>
                </a:cubicBezTo>
                <a:cubicBezTo>
                  <a:pt x="1" y="706"/>
                  <a:pt x="0" y="704"/>
                  <a:pt x="1" y="702"/>
                </a:cubicBezTo>
                <a:cubicBezTo>
                  <a:pt x="330" y="3"/>
                  <a:pt x="330" y="3"/>
                  <a:pt x="330" y="3"/>
                </a:cubicBezTo>
                <a:cubicBezTo>
                  <a:pt x="331" y="1"/>
                  <a:pt x="334" y="0"/>
                  <a:pt x="336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705"/>
                  <a:pt x="8" y="705"/>
                  <a:pt x="8" y="705"/>
                </a:cubicBezTo>
                <a:cubicBezTo>
                  <a:pt x="7" y="707"/>
                  <a:pt x="6" y="707"/>
                  <a:pt x="4" y="70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4" name="Freeform 35"/>
          <p:cNvSpPr/>
          <p:nvPr/>
        </p:nvSpPr>
        <p:spPr bwMode="auto">
          <a:xfrm>
            <a:off x="3197227" y="979943"/>
            <a:ext cx="749300" cy="182563"/>
          </a:xfrm>
          <a:custGeom>
            <a:avLst/>
            <a:gdLst>
              <a:gd name="T0" fmla="*/ 734 w 738"/>
              <a:gd name="T1" fmla="*/ 180 h 180"/>
              <a:gd name="T2" fmla="*/ 733 w 738"/>
              <a:gd name="T3" fmla="*/ 180 h 180"/>
              <a:gd name="T4" fmla="*/ 3 w 738"/>
              <a:gd name="T5" fmla="*/ 8 h 180"/>
              <a:gd name="T6" fmla="*/ 0 w 738"/>
              <a:gd name="T7" fmla="*/ 4 h 180"/>
              <a:gd name="T8" fmla="*/ 5 w 738"/>
              <a:gd name="T9" fmla="*/ 1 h 180"/>
              <a:gd name="T10" fmla="*/ 735 w 738"/>
              <a:gd name="T11" fmla="*/ 172 h 180"/>
              <a:gd name="T12" fmla="*/ 738 w 738"/>
              <a:gd name="T13" fmla="*/ 177 h 180"/>
              <a:gd name="T14" fmla="*/ 734 w 73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8" h="180">
                <a:moveTo>
                  <a:pt x="734" y="180"/>
                </a:moveTo>
                <a:cubicBezTo>
                  <a:pt x="734" y="180"/>
                  <a:pt x="733" y="180"/>
                  <a:pt x="733" y="180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1" y="1"/>
                  <a:pt x="3" y="0"/>
                  <a:pt x="5" y="1"/>
                </a:cubicBezTo>
                <a:cubicBezTo>
                  <a:pt x="735" y="172"/>
                  <a:pt x="735" y="172"/>
                  <a:pt x="735" y="172"/>
                </a:cubicBezTo>
                <a:cubicBezTo>
                  <a:pt x="737" y="172"/>
                  <a:pt x="738" y="175"/>
                  <a:pt x="738" y="177"/>
                </a:cubicBezTo>
                <a:cubicBezTo>
                  <a:pt x="737" y="179"/>
                  <a:pt x="736" y="180"/>
                  <a:pt x="734" y="1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5" name="Freeform 36"/>
          <p:cNvSpPr/>
          <p:nvPr/>
        </p:nvSpPr>
        <p:spPr bwMode="auto">
          <a:xfrm>
            <a:off x="2997202" y="-645657"/>
            <a:ext cx="542925" cy="925513"/>
          </a:xfrm>
          <a:custGeom>
            <a:avLst/>
            <a:gdLst>
              <a:gd name="T0" fmla="*/ 531 w 535"/>
              <a:gd name="T1" fmla="*/ 912 h 912"/>
              <a:gd name="T2" fmla="*/ 527 w 535"/>
              <a:gd name="T3" fmla="*/ 910 h 912"/>
              <a:gd name="T4" fmla="*/ 1 w 535"/>
              <a:gd name="T5" fmla="*/ 6 h 912"/>
              <a:gd name="T6" fmla="*/ 2 w 535"/>
              <a:gd name="T7" fmla="*/ 1 h 912"/>
              <a:gd name="T8" fmla="*/ 8 w 535"/>
              <a:gd name="T9" fmla="*/ 2 h 912"/>
              <a:gd name="T10" fmla="*/ 534 w 535"/>
              <a:gd name="T11" fmla="*/ 906 h 912"/>
              <a:gd name="T12" fmla="*/ 533 w 535"/>
              <a:gd name="T13" fmla="*/ 911 h 912"/>
              <a:gd name="T14" fmla="*/ 531 w 535"/>
              <a:gd name="T1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5" h="912">
                <a:moveTo>
                  <a:pt x="531" y="912"/>
                </a:moveTo>
                <a:cubicBezTo>
                  <a:pt x="529" y="912"/>
                  <a:pt x="528" y="911"/>
                  <a:pt x="527" y="910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0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34" y="906"/>
                  <a:pt x="534" y="906"/>
                  <a:pt x="534" y="906"/>
                </a:cubicBezTo>
                <a:cubicBezTo>
                  <a:pt x="535" y="908"/>
                  <a:pt x="535" y="910"/>
                  <a:pt x="533" y="911"/>
                </a:cubicBezTo>
                <a:cubicBezTo>
                  <a:pt x="532" y="911"/>
                  <a:pt x="531" y="912"/>
                  <a:pt x="531" y="91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6" name="Freeform 38"/>
          <p:cNvSpPr/>
          <p:nvPr/>
        </p:nvSpPr>
        <p:spPr bwMode="auto">
          <a:xfrm>
            <a:off x="3532190" y="-244020"/>
            <a:ext cx="852488" cy="523875"/>
          </a:xfrm>
          <a:custGeom>
            <a:avLst/>
            <a:gdLst>
              <a:gd name="T0" fmla="*/ 5 w 841"/>
              <a:gd name="T1" fmla="*/ 515 h 515"/>
              <a:gd name="T2" fmla="*/ 1 w 841"/>
              <a:gd name="T3" fmla="*/ 513 h 515"/>
              <a:gd name="T4" fmla="*/ 3 w 841"/>
              <a:gd name="T5" fmla="*/ 507 h 515"/>
              <a:gd name="T6" fmla="*/ 835 w 841"/>
              <a:gd name="T7" fmla="*/ 1 h 515"/>
              <a:gd name="T8" fmla="*/ 840 w 841"/>
              <a:gd name="T9" fmla="*/ 3 h 515"/>
              <a:gd name="T10" fmla="*/ 839 w 841"/>
              <a:gd name="T11" fmla="*/ 8 h 515"/>
              <a:gd name="T12" fmla="*/ 7 w 841"/>
              <a:gd name="T13" fmla="*/ 514 h 515"/>
              <a:gd name="T14" fmla="*/ 5 w 841"/>
              <a:gd name="T15" fmla="*/ 51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1" h="515">
                <a:moveTo>
                  <a:pt x="5" y="515"/>
                </a:moveTo>
                <a:cubicBezTo>
                  <a:pt x="3" y="515"/>
                  <a:pt x="2" y="514"/>
                  <a:pt x="1" y="513"/>
                </a:cubicBezTo>
                <a:cubicBezTo>
                  <a:pt x="0" y="511"/>
                  <a:pt x="1" y="508"/>
                  <a:pt x="3" y="507"/>
                </a:cubicBezTo>
                <a:cubicBezTo>
                  <a:pt x="835" y="1"/>
                  <a:pt x="835" y="1"/>
                  <a:pt x="835" y="1"/>
                </a:cubicBezTo>
                <a:cubicBezTo>
                  <a:pt x="837" y="0"/>
                  <a:pt x="839" y="1"/>
                  <a:pt x="840" y="3"/>
                </a:cubicBezTo>
                <a:cubicBezTo>
                  <a:pt x="841" y="5"/>
                  <a:pt x="841" y="7"/>
                  <a:pt x="839" y="8"/>
                </a:cubicBezTo>
                <a:cubicBezTo>
                  <a:pt x="7" y="514"/>
                  <a:pt x="7" y="514"/>
                  <a:pt x="7" y="514"/>
                </a:cubicBezTo>
                <a:cubicBezTo>
                  <a:pt x="6" y="514"/>
                  <a:pt x="6" y="515"/>
                  <a:pt x="5" y="5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7" name="Freeform 39"/>
          <p:cNvSpPr/>
          <p:nvPr/>
        </p:nvSpPr>
        <p:spPr bwMode="auto">
          <a:xfrm>
            <a:off x="3937002" y="-244020"/>
            <a:ext cx="447675" cy="1406525"/>
          </a:xfrm>
          <a:custGeom>
            <a:avLst/>
            <a:gdLst>
              <a:gd name="T0" fmla="*/ 5 w 441"/>
              <a:gd name="T1" fmla="*/ 1385 h 1385"/>
              <a:gd name="T2" fmla="*/ 4 w 441"/>
              <a:gd name="T3" fmla="*/ 1385 h 1385"/>
              <a:gd name="T4" fmla="*/ 1 w 441"/>
              <a:gd name="T5" fmla="*/ 1380 h 1385"/>
              <a:gd name="T6" fmla="*/ 433 w 441"/>
              <a:gd name="T7" fmla="*/ 4 h 1385"/>
              <a:gd name="T8" fmla="*/ 438 w 441"/>
              <a:gd name="T9" fmla="*/ 1 h 1385"/>
              <a:gd name="T10" fmla="*/ 441 w 441"/>
              <a:gd name="T11" fmla="*/ 6 h 1385"/>
              <a:gd name="T12" fmla="*/ 9 w 441"/>
              <a:gd name="T13" fmla="*/ 1382 h 1385"/>
              <a:gd name="T14" fmla="*/ 5 w 441"/>
              <a:gd name="T15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1385">
                <a:moveTo>
                  <a:pt x="5" y="1385"/>
                </a:moveTo>
                <a:cubicBezTo>
                  <a:pt x="5" y="1385"/>
                  <a:pt x="4" y="1385"/>
                  <a:pt x="4" y="1385"/>
                </a:cubicBezTo>
                <a:cubicBezTo>
                  <a:pt x="2" y="1384"/>
                  <a:pt x="0" y="1382"/>
                  <a:pt x="1" y="1380"/>
                </a:cubicBezTo>
                <a:cubicBezTo>
                  <a:pt x="433" y="4"/>
                  <a:pt x="433" y="4"/>
                  <a:pt x="433" y="4"/>
                </a:cubicBezTo>
                <a:cubicBezTo>
                  <a:pt x="434" y="1"/>
                  <a:pt x="436" y="0"/>
                  <a:pt x="438" y="1"/>
                </a:cubicBezTo>
                <a:cubicBezTo>
                  <a:pt x="440" y="2"/>
                  <a:pt x="441" y="4"/>
                  <a:pt x="441" y="6"/>
                </a:cubicBezTo>
                <a:cubicBezTo>
                  <a:pt x="9" y="1382"/>
                  <a:pt x="9" y="1382"/>
                  <a:pt x="9" y="1382"/>
                </a:cubicBezTo>
                <a:cubicBezTo>
                  <a:pt x="8" y="1384"/>
                  <a:pt x="7" y="1385"/>
                  <a:pt x="5" y="138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8" name="Freeform 40"/>
          <p:cNvSpPr/>
          <p:nvPr/>
        </p:nvSpPr>
        <p:spPr bwMode="auto">
          <a:xfrm>
            <a:off x="4375152" y="-244020"/>
            <a:ext cx="157163" cy="666750"/>
          </a:xfrm>
          <a:custGeom>
            <a:avLst/>
            <a:gdLst>
              <a:gd name="T0" fmla="*/ 150 w 155"/>
              <a:gd name="T1" fmla="*/ 656 h 656"/>
              <a:gd name="T2" fmla="*/ 146 w 155"/>
              <a:gd name="T3" fmla="*/ 652 h 656"/>
              <a:gd name="T4" fmla="*/ 1 w 155"/>
              <a:gd name="T5" fmla="*/ 6 h 656"/>
              <a:gd name="T6" fmla="*/ 4 w 155"/>
              <a:gd name="T7" fmla="*/ 1 h 656"/>
              <a:gd name="T8" fmla="*/ 9 w 155"/>
              <a:gd name="T9" fmla="*/ 4 h 656"/>
              <a:gd name="T10" fmla="*/ 154 w 155"/>
              <a:gd name="T11" fmla="*/ 651 h 656"/>
              <a:gd name="T12" fmla="*/ 151 w 155"/>
              <a:gd name="T13" fmla="*/ 655 h 656"/>
              <a:gd name="T14" fmla="*/ 150 w 155"/>
              <a:gd name="T15" fmla="*/ 656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5" h="656">
                <a:moveTo>
                  <a:pt x="150" y="656"/>
                </a:moveTo>
                <a:cubicBezTo>
                  <a:pt x="148" y="656"/>
                  <a:pt x="147" y="654"/>
                  <a:pt x="146" y="652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2" y="1"/>
                  <a:pt x="4" y="1"/>
                </a:cubicBezTo>
                <a:cubicBezTo>
                  <a:pt x="6" y="0"/>
                  <a:pt x="8" y="2"/>
                  <a:pt x="9" y="4"/>
                </a:cubicBezTo>
                <a:cubicBezTo>
                  <a:pt x="154" y="651"/>
                  <a:pt x="154" y="651"/>
                  <a:pt x="154" y="651"/>
                </a:cubicBezTo>
                <a:cubicBezTo>
                  <a:pt x="155" y="653"/>
                  <a:pt x="153" y="655"/>
                  <a:pt x="151" y="655"/>
                </a:cubicBezTo>
                <a:cubicBezTo>
                  <a:pt x="151" y="656"/>
                  <a:pt x="150" y="656"/>
                  <a:pt x="150" y="65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9" name="Freeform 41"/>
          <p:cNvSpPr/>
          <p:nvPr/>
        </p:nvSpPr>
        <p:spPr bwMode="auto">
          <a:xfrm>
            <a:off x="4524377" y="287793"/>
            <a:ext cx="1006475" cy="134938"/>
          </a:xfrm>
          <a:custGeom>
            <a:avLst/>
            <a:gdLst>
              <a:gd name="T0" fmla="*/ 4 w 992"/>
              <a:gd name="T1" fmla="*/ 133 h 133"/>
              <a:gd name="T2" fmla="*/ 0 w 992"/>
              <a:gd name="T3" fmla="*/ 129 h 133"/>
              <a:gd name="T4" fmla="*/ 4 w 992"/>
              <a:gd name="T5" fmla="*/ 125 h 133"/>
              <a:gd name="T6" fmla="*/ 988 w 992"/>
              <a:gd name="T7" fmla="*/ 0 h 133"/>
              <a:gd name="T8" fmla="*/ 992 w 992"/>
              <a:gd name="T9" fmla="*/ 4 h 133"/>
              <a:gd name="T10" fmla="*/ 989 w 992"/>
              <a:gd name="T11" fmla="*/ 8 h 133"/>
              <a:gd name="T12" fmla="*/ 5 w 992"/>
              <a:gd name="T13" fmla="*/ 133 h 133"/>
              <a:gd name="T14" fmla="*/ 4 w 992"/>
              <a:gd name="T15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2" h="133">
                <a:moveTo>
                  <a:pt x="4" y="133"/>
                </a:moveTo>
                <a:cubicBezTo>
                  <a:pt x="2" y="133"/>
                  <a:pt x="0" y="131"/>
                  <a:pt x="0" y="129"/>
                </a:cubicBezTo>
                <a:cubicBezTo>
                  <a:pt x="0" y="127"/>
                  <a:pt x="1" y="125"/>
                  <a:pt x="4" y="125"/>
                </a:cubicBezTo>
                <a:cubicBezTo>
                  <a:pt x="988" y="0"/>
                  <a:pt x="988" y="0"/>
                  <a:pt x="988" y="0"/>
                </a:cubicBezTo>
                <a:cubicBezTo>
                  <a:pt x="990" y="0"/>
                  <a:pt x="992" y="2"/>
                  <a:pt x="992" y="4"/>
                </a:cubicBezTo>
                <a:cubicBezTo>
                  <a:pt x="992" y="6"/>
                  <a:pt x="991" y="8"/>
                  <a:pt x="989" y="8"/>
                </a:cubicBezTo>
                <a:cubicBezTo>
                  <a:pt x="5" y="133"/>
                  <a:pt x="5" y="133"/>
                  <a:pt x="5" y="133"/>
                </a:cubicBezTo>
                <a:cubicBezTo>
                  <a:pt x="5" y="133"/>
                  <a:pt x="4" y="133"/>
                  <a:pt x="4" y="1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0" name="Freeform 42"/>
          <p:cNvSpPr/>
          <p:nvPr/>
        </p:nvSpPr>
        <p:spPr bwMode="auto">
          <a:xfrm>
            <a:off x="4524377" y="-639307"/>
            <a:ext cx="342900" cy="1062038"/>
          </a:xfrm>
          <a:custGeom>
            <a:avLst/>
            <a:gdLst>
              <a:gd name="T0" fmla="*/ 4 w 338"/>
              <a:gd name="T1" fmla="*/ 1046 h 1046"/>
              <a:gd name="T2" fmla="*/ 3 w 338"/>
              <a:gd name="T3" fmla="*/ 1045 h 1046"/>
              <a:gd name="T4" fmla="*/ 0 w 338"/>
              <a:gd name="T5" fmla="*/ 1040 h 1046"/>
              <a:gd name="T6" fmla="*/ 329 w 338"/>
              <a:gd name="T7" fmla="*/ 4 h 1046"/>
              <a:gd name="T8" fmla="*/ 334 w 338"/>
              <a:gd name="T9" fmla="*/ 1 h 1046"/>
              <a:gd name="T10" fmla="*/ 337 w 338"/>
              <a:gd name="T11" fmla="*/ 6 h 1046"/>
              <a:gd name="T12" fmla="*/ 8 w 338"/>
              <a:gd name="T13" fmla="*/ 1043 h 1046"/>
              <a:gd name="T14" fmla="*/ 4 w 338"/>
              <a:gd name="T15" fmla="*/ 1046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1046">
                <a:moveTo>
                  <a:pt x="4" y="1046"/>
                </a:moveTo>
                <a:cubicBezTo>
                  <a:pt x="4" y="1046"/>
                  <a:pt x="3" y="1045"/>
                  <a:pt x="3" y="1045"/>
                </a:cubicBezTo>
                <a:cubicBezTo>
                  <a:pt x="1" y="1045"/>
                  <a:pt x="0" y="1042"/>
                  <a:pt x="0" y="1040"/>
                </a:cubicBezTo>
                <a:cubicBezTo>
                  <a:pt x="329" y="4"/>
                  <a:pt x="329" y="4"/>
                  <a:pt x="329" y="4"/>
                </a:cubicBezTo>
                <a:cubicBezTo>
                  <a:pt x="330" y="2"/>
                  <a:pt x="332" y="0"/>
                  <a:pt x="334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1043"/>
                  <a:pt x="8" y="1043"/>
                  <a:pt x="8" y="1043"/>
                </a:cubicBezTo>
                <a:cubicBezTo>
                  <a:pt x="7" y="1044"/>
                  <a:pt x="6" y="1046"/>
                  <a:pt x="4" y="10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1" name="Freeform 44"/>
          <p:cNvSpPr/>
          <p:nvPr/>
        </p:nvSpPr>
        <p:spPr bwMode="auto">
          <a:xfrm>
            <a:off x="4857752" y="-639307"/>
            <a:ext cx="673100" cy="935038"/>
          </a:xfrm>
          <a:custGeom>
            <a:avLst/>
            <a:gdLst>
              <a:gd name="T0" fmla="*/ 659 w 664"/>
              <a:gd name="T1" fmla="*/ 921 h 921"/>
              <a:gd name="T2" fmla="*/ 656 w 664"/>
              <a:gd name="T3" fmla="*/ 920 h 921"/>
              <a:gd name="T4" fmla="*/ 1 w 664"/>
              <a:gd name="T5" fmla="*/ 7 h 921"/>
              <a:gd name="T6" fmla="*/ 2 w 664"/>
              <a:gd name="T7" fmla="*/ 2 h 921"/>
              <a:gd name="T8" fmla="*/ 7 w 664"/>
              <a:gd name="T9" fmla="*/ 2 h 921"/>
              <a:gd name="T10" fmla="*/ 662 w 664"/>
              <a:gd name="T11" fmla="*/ 915 h 921"/>
              <a:gd name="T12" fmla="*/ 661 w 664"/>
              <a:gd name="T13" fmla="*/ 921 h 921"/>
              <a:gd name="T14" fmla="*/ 659 w 664"/>
              <a:gd name="T15" fmla="*/ 921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4" h="921">
                <a:moveTo>
                  <a:pt x="659" y="921"/>
                </a:moveTo>
                <a:cubicBezTo>
                  <a:pt x="658" y="921"/>
                  <a:pt x="657" y="921"/>
                  <a:pt x="656" y="920"/>
                </a:cubicBezTo>
                <a:cubicBezTo>
                  <a:pt x="1" y="7"/>
                  <a:pt x="1" y="7"/>
                  <a:pt x="1" y="7"/>
                </a:cubicBezTo>
                <a:cubicBezTo>
                  <a:pt x="0" y="5"/>
                  <a:pt x="0" y="3"/>
                  <a:pt x="2" y="2"/>
                </a:cubicBezTo>
                <a:cubicBezTo>
                  <a:pt x="4" y="0"/>
                  <a:pt x="6" y="1"/>
                  <a:pt x="7" y="2"/>
                </a:cubicBezTo>
                <a:cubicBezTo>
                  <a:pt x="662" y="915"/>
                  <a:pt x="662" y="915"/>
                  <a:pt x="662" y="915"/>
                </a:cubicBezTo>
                <a:cubicBezTo>
                  <a:pt x="664" y="917"/>
                  <a:pt x="663" y="919"/>
                  <a:pt x="661" y="921"/>
                </a:cubicBezTo>
                <a:cubicBezTo>
                  <a:pt x="661" y="921"/>
                  <a:pt x="660" y="921"/>
                  <a:pt x="659" y="9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2" name="Freeform 47"/>
          <p:cNvSpPr/>
          <p:nvPr/>
        </p:nvSpPr>
        <p:spPr bwMode="auto">
          <a:xfrm>
            <a:off x="5522915" y="-23813"/>
            <a:ext cx="312735" cy="319543"/>
          </a:xfrm>
          <a:custGeom>
            <a:avLst/>
            <a:gdLst>
              <a:gd name="T0" fmla="*/ 4 w 362"/>
              <a:gd name="T1" fmla="*/ 279 h 279"/>
              <a:gd name="T2" fmla="*/ 1 w 362"/>
              <a:gd name="T3" fmla="*/ 278 h 279"/>
              <a:gd name="T4" fmla="*/ 2 w 362"/>
              <a:gd name="T5" fmla="*/ 272 h 279"/>
              <a:gd name="T6" fmla="*/ 355 w 362"/>
              <a:gd name="T7" fmla="*/ 1 h 279"/>
              <a:gd name="T8" fmla="*/ 361 w 362"/>
              <a:gd name="T9" fmla="*/ 2 h 279"/>
              <a:gd name="T10" fmla="*/ 360 w 362"/>
              <a:gd name="T11" fmla="*/ 8 h 279"/>
              <a:gd name="T12" fmla="*/ 7 w 362"/>
              <a:gd name="T13" fmla="*/ 279 h 279"/>
              <a:gd name="T14" fmla="*/ 4 w 362"/>
              <a:gd name="T15" fmla="*/ 27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9">
                <a:moveTo>
                  <a:pt x="4" y="279"/>
                </a:moveTo>
                <a:cubicBezTo>
                  <a:pt x="3" y="279"/>
                  <a:pt x="2" y="279"/>
                  <a:pt x="1" y="278"/>
                </a:cubicBezTo>
                <a:cubicBezTo>
                  <a:pt x="0" y="276"/>
                  <a:pt x="0" y="274"/>
                  <a:pt x="2" y="272"/>
                </a:cubicBezTo>
                <a:cubicBezTo>
                  <a:pt x="355" y="1"/>
                  <a:pt x="355" y="1"/>
                  <a:pt x="355" y="1"/>
                </a:cubicBezTo>
                <a:cubicBezTo>
                  <a:pt x="357" y="0"/>
                  <a:pt x="359" y="0"/>
                  <a:pt x="361" y="2"/>
                </a:cubicBezTo>
                <a:cubicBezTo>
                  <a:pt x="362" y="4"/>
                  <a:pt x="362" y="6"/>
                  <a:pt x="360" y="8"/>
                </a:cubicBezTo>
                <a:cubicBezTo>
                  <a:pt x="7" y="279"/>
                  <a:pt x="7" y="279"/>
                  <a:pt x="7" y="279"/>
                </a:cubicBezTo>
                <a:cubicBezTo>
                  <a:pt x="6" y="279"/>
                  <a:pt x="5" y="279"/>
                  <a:pt x="4" y="27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3" name="Freeform 48"/>
          <p:cNvSpPr/>
          <p:nvPr/>
        </p:nvSpPr>
        <p:spPr bwMode="auto">
          <a:xfrm>
            <a:off x="3937002" y="413205"/>
            <a:ext cx="595313" cy="749300"/>
          </a:xfrm>
          <a:custGeom>
            <a:avLst/>
            <a:gdLst>
              <a:gd name="T0" fmla="*/ 5 w 587"/>
              <a:gd name="T1" fmla="*/ 738 h 738"/>
              <a:gd name="T2" fmla="*/ 2 w 587"/>
              <a:gd name="T3" fmla="*/ 737 h 738"/>
              <a:gd name="T4" fmla="*/ 2 w 587"/>
              <a:gd name="T5" fmla="*/ 731 h 738"/>
              <a:gd name="T6" fmla="*/ 579 w 587"/>
              <a:gd name="T7" fmla="*/ 2 h 738"/>
              <a:gd name="T8" fmla="*/ 585 w 587"/>
              <a:gd name="T9" fmla="*/ 1 h 738"/>
              <a:gd name="T10" fmla="*/ 585 w 587"/>
              <a:gd name="T11" fmla="*/ 7 h 738"/>
              <a:gd name="T12" fmla="*/ 8 w 587"/>
              <a:gd name="T13" fmla="*/ 736 h 738"/>
              <a:gd name="T14" fmla="*/ 5 w 587"/>
              <a:gd name="T15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7" h="738">
                <a:moveTo>
                  <a:pt x="5" y="738"/>
                </a:moveTo>
                <a:cubicBezTo>
                  <a:pt x="4" y="738"/>
                  <a:pt x="3" y="738"/>
                  <a:pt x="2" y="737"/>
                </a:cubicBezTo>
                <a:cubicBezTo>
                  <a:pt x="1" y="736"/>
                  <a:pt x="0" y="733"/>
                  <a:pt x="2" y="731"/>
                </a:cubicBezTo>
                <a:cubicBezTo>
                  <a:pt x="579" y="2"/>
                  <a:pt x="579" y="2"/>
                  <a:pt x="579" y="2"/>
                </a:cubicBezTo>
                <a:cubicBezTo>
                  <a:pt x="580" y="0"/>
                  <a:pt x="583" y="0"/>
                  <a:pt x="585" y="1"/>
                </a:cubicBezTo>
                <a:cubicBezTo>
                  <a:pt x="586" y="3"/>
                  <a:pt x="587" y="5"/>
                  <a:pt x="585" y="7"/>
                </a:cubicBezTo>
                <a:cubicBezTo>
                  <a:pt x="8" y="736"/>
                  <a:pt x="8" y="736"/>
                  <a:pt x="8" y="736"/>
                </a:cubicBezTo>
                <a:cubicBezTo>
                  <a:pt x="7" y="737"/>
                  <a:pt x="6" y="738"/>
                  <a:pt x="5" y="7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4" name="Freeform 49"/>
          <p:cNvSpPr/>
          <p:nvPr/>
        </p:nvSpPr>
        <p:spPr bwMode="auto">
          <a:xfrm>
            <a:off x="2289177" y="1397455"/>
            <a:ext cx="258763" cy="96838"/>
          </a:xfrm>
          <a:custGeom>
            <a:avLst/>
            <a:gdLst>
              <a:gd name="T0" fmla="*/ 251 w 255"/>
              <a:gd name="T1" fmla="*/ 95 h 95"/>
              <a:gd name="T2" fmla="*/ 249 w 255"/>
              <a:gd name="T3" fmla="*/ 94 h 95"/>
              <a:gd name="T4" fmla="*/ 3 w 255"/>
              <a:gd name="T5" fmla="*/ 8 h 95"/>
              <a:gd name="T6" fmla="*/ 1 w 255"/>
              <a:gd name="T7" fmla="*/ 3 h 95"/>
              <a:gd name="T8" fmla="*/ 6 w 255"/>
              <a:gd name="T9" fmla="*/ 1 h 95"/>
              <a:gd name="T10" fmla="*/ 252 w 255"/>
              <a:gd name="T11" fmla="*/ 87 h 95"/>
              <a:gd name="T12" fmla="*/ 254 w 255"/>
              <a:gd name="T13" fmla="*/ 92 h 95"/>
              <a:gd name="T14" fmla="*/ 251 w 255"/>
              <a:gd name="T15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5">
                <a:moveTo>
                  <a:pt x="251" y="95"/>
                </a:moveTo>
                <a:cubicBezTo>
                  <a:pt x="250" y="95"/>
                  <a:pt x="250" y="95"/>
                  <a:pt x="249" y="9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1" y="1"/>
                  <a:pt x="4" y="0"/>
                  <a:pt x="6" y="1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8"/>
                  <a:pt x="255" y="90"/>
                  <a:pt x="254" y="92"/>
                </a:cubicBezTo>
                <a:cubicBezTo>
                  <a:pt x="254" y="94"/>
                  <a:pt x="252" y="95"/>
                  <a:pt x="251" y="9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5" name="Freeform 50"/>
          <p:cNvSpPr/>
          <p:nvPr/>
        </p:nvSpPr>
        <p:spPr bwMode="auto">
          <a:xfrm>
            <a:off x="2289177" y="1484768"/>
            <a:ext cx="258763" cy="974725"/>
          </a:xfrm>
          <a:custGeom>
            <a:avLst/>
            <a:gdLst>
              <a:gd name="T0" fmla="*/ 5 w 255"/>
              <a:gd name="T1" fmla="*/ 960 h 960"/>
              <a:gd name="T2" fmla="*/ 4 w 255"/>
              <a:gd name="T3" fmla="*/ 960 h 960"/>
              <a:gd name="T4" fmla="*/ 1 w 255"/>
              <a:gd name="T5" fmla="*/ 955 h 960"/>
              <a:gd name="T6" fmla="*/ 247 w 255"/>
              <a:gd name="T7" fmla="*/ 4 h 960"/>
              <a:gd name="T8" fmla="*/ 252 w 255"/>
              <a:gd name="T9" fmla="*/ 1 h 960"/>
              <a:gd name="T10" fmla="*/ 255 w 255"/>
              <a:gd name="T11" fmla="*/ 6 h 960"/>
              <a:gd name="T12" fmla="*/ 9 w 255"/>
              <a:gd name="T13" fmla="*/ 957 h 960"/>
              <a:gd name="T14" fmla="*/ 5 w 255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60">
                <a:moveTo>
                  <a:pt x="5" y="960"/>
                </a:moveTo>
                <a:cubicBezTo>
                  <a:pt x="4" y="960"/>
                  <a:pt x="4" y="960"/>
                  <a:pt x="4" y="960"/>
                </a:cubicBezTo>
                <a:cubicBezTo>
                  <a:pt x="2" y="960"/>
                  <a:pt x="0" y="957"/>
                  <a:pt x="1" y="955"/>
                </a:cubicBezTo>
                <a:cubicBezTo>
                  <a:pt x="247" y="4"/>
                  <a:pt x="247" y="4"/>
                  <a:pt x="247" y="4"/>
                </a:cubicBezTo>
                <a:cubicBezTo>
                  <a:pt x="247" y="1"/>
                  <a:pt x="250" y="0"/>
                  <a:pt x="252" y="1"/>
                </a:cubicBezTo>
                <a:cubicBezTo>
                  <a:pt x="254" y="1"/>
                  <a:pt x="255" y="3"/>
                  <a:pt x="255" y="6"/>
                </a:cubicBezTo>
                <a:cubicBezTo>
                  <a:pt x="9" y="957"/>
                  <a:pt x="9" y="957"/>
                  <a:pt x="9" y="957"/>
                </a:cubicBezTo>
                <a:cubicBezTo>
                  <a:pt x="8" y="959"/>
                  <a:pt x="6" y="960"/>
                  <a:pt x="5" y="96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6" name="Freeform 51"/>
          <p:cNvSpPr/>
          <p:nvPr/>
        </p:nvSpPr>
        <p:spPr bwMode="auto">
          <a:xfrm>
            <a:off x="2540002" y="979943"/>
            <a:ext cx="666750" cy="514350"/>
          </a:xfrm>
          <a:custGeom>
            <a:avLst/>
            <a:gdLst>
              <a:gd name="T0" fmla="*/ 5 w 658"/>
              <a:gd name="T1" fmla="*/ 506 h 506"/>
              <a:gd name="T2" fmla="*/ 1 w 658"/>
              <a:gd name="T3" fmla="*/ 504 h 506"/>
              <a:gd name="T4" fmla="*/ 2 w 658"/>
              <a:gd name="T5" fmla="*/ 498 h 506"/>
              <a:gd name="T6" fmla="*/ 651 w 658"/>
              <a:gd name="T7" fmla="*/ 1 h 506"/>
              <a:gd name="T8" fmla="*/ 656 w 658"/>
              <a:gd name="T9" fmla="*/ 2 h 506"/>
              <a:gd name="T10" fmla="*/ 656 w 658"/>
              <a:gd name="T11" fmla="*/ 8 h 506"/>
              <a:gd name="T12" fmla="*/ 7 w 658"/>
              <a:gd name="T13" fmla="*/ 505 h 506"/>
              <a:gd name="T14" fmla="*/ 5 w 658"/>
              <a:gd name="T15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8" h="506">
                <a:moveTo>
                  <a:pt x="5" y="506"/>
                </a:moveTo>
                <a:cubicBezTo>
                  <a:pt x="3" y="506"/>
                  <a:pt x="2" y="505"/>
                  <a:pt x="1" y="504"/>
                </a:cubicBezTo>
                <a:cubicBezTo>
                  <a:pt x="0" y="502"/>
                  <a:pt x="0" y="500"/>
                  <a:pt x="2" y="498"/>
                </a:cubicBezTo>
                <a:cubicBezTo>
                  <a:pt x="651" y="1"/>
                  <a:pt x="651" y="1"/>
                  <a:pt x="651" y="1"/>
                </a:cubicBezTo>
                <a:cubicBezTo>
                  <a:pt x="653" y="0"/>
                  <a:pt x="655" y="0"/>
                  <a:pt x="656" y="2"/>
                </a:cubicBezTo>
                <a:cubicBezTo>
                  <a:pt x="658" y="4"/>
                  <a:pt x="657" y="6"/>
                  <a:pt x="656" y="8"/>
                </a:cubicBezTo>
                <a:cubicBezTo>
                  <a:pt x="7" y="505"/>
                  <a:pt x="7" y="505"/>
                  <a:pt x="7" y="505"/>
                </a:cubicBezTo>
                <a:cubicBezTo>
                  <a:pt x="6" y="505"/>
                  <a:pt x="6" y="506"/>
                  <a:pt x="5" y="5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7" name="Freeform 52"/>
          <p:cNvSpPr/>
          <p:nvPr/>
        </p:nvSpPr>
        <p:spPr bwMode="auto">
          <a:xfrm>
            <a:off x="2289177" y="979943"/>
            <a:ext cx="917575" cy="427038"/>
          </a:xfrm>
          <a:custGeom>
            <a:avLst/>
            <a:gdLst>
              <a:gd name="T0" fmla="*/ 4 w 904"/>
              <a:gd name="T1" fmla="*/ 420 h 420"/>
              <a:gd name="T2" fmla="*/ 1 w 904"/>
              <a:gd name="T3" fmla="*/ 417 h 420"/>
              <a:gd name="T4" fmla="*/ 3 w 904"/>
              <a:gd name="T5" fmla="*/ 412 h 420"/>
              <a:gd name="T6" fmla="*/ 898 w 904"/>
              <a:gd name="T7" fmla="*/ 1 h 420"/>
              <a:gd name="T8" fmla="*/ 903 w 904"/>
              <a:gd name="T9" fmla="*/ 3 h 420"/>
              <a:gd name="T10" fmla="*/ 901 w 904"/>
              <a:gd name="T11" fmla="*/ 8 h 420"/>
              <a:gd name="T12" fmla="*/ 6 w 904"/>
              <a:gd name="T13" fmla="*/ 419 h 420"/>
              <a:gd name="T14" fmla="*/ 4 w 904"/>
              <a:gd name="T15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420">
                <a:moveTo>
                  <a:pt x="4" y="420"/>
                </a:moveTo>
                <a:cubicBezTo>
                  <a:pt x="3" y="420"/>
                  <a:pt x="2" y="419"/>
                  <a:pt x="1" y="417"/>
                </a:cubicBezTo>
                <a:cubicBezTo>
                  <a:pt x="0" y="415"/>
                  <a:pt x="1" y="413"/>
                  <a:pt x="3" y="412"/>
                </a:cubicBezTo>
                <a:cubicBezTo>
                  <a:pt x="898" y="1"/>
                  <a:pt x="898" y="1"/>
                  <a:pt x="898" y="1"/>
                </a:cubicBezTo>
                <a:cubicBezTo>
                  <a:pt x="900" y="0"/>
                  <a:pt x="902" y="1"/>
                  <a:pt x="903" y="3"/>
                </a:cubicBezTo>
                <a:cubicBezTo>
                  <a:pt x="904" y="5"/>
                  <a:pt x="903" y="7"/>
                  <a:pt x="901" y="8"/>
                </a:cubicBezTo>
                <a:cubicBezTo>
                  <a:pt x="6" y="419"/>
                  <a:pt x="6" y="419"/>
                  <a:pt x="6" y="419"/>
                </a:cubicBezTo>
                <a:cubicBezTo>
                  <a:pt x="6" y="420"/>
                  <a:pt x="5" y="420"/>
                  <a:pt x="4" y="42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8" name="Freeform 53"/>
          <p:cNvSpPr/>
          <p:nvPr/>
        </p:nvSpPr>
        <p:spPr bwMode="auto">
          <a:xfrm>
            <a:off x="592140" y="1559380"/>
            <a:ext cx="1146175" cy="509588"/>
          </a:xfrm>
          <a:custGeom>
            <a:avLst/>
            <a:gdLst>
              <a:gd name="T0" fmla="*/ 5 w 1130"/>
              <a:gd name="T1" fmla="*/ 501 h 501"/>
              <a:gd name="T2" fmla="*/ 1 w 1130"/>
              <a:gd name="T3" fmla="*/ 499 h 501"/>
              <a:gd name="T4" fmla="*/ 3 w 1130"/>
              <a:gd name="T5" fmla="*/ 494 h 501"/>
              <a:gd name="T6" fmla="*/ 1124 w 1130"/>
              <a:gd name="T7" fmla="*/ 1 h 501"/>
              <a:gd name="T8" fmla="*/ 1129 w 1130"/>
              <a:gd name="T9" fmla="*/ 3 h 501"/>
              <a:gd name="T10" fmla="*/ 1127 w 1130"/>
              <a:gd name="T11" fmla="*/ 8 h 501"/>
              <a:gd name="T12" fmla="*/ 6 w 1130"/>
              <a:gd name="T13" fmla="*/ 501 h 501"/>
              <a:gd name="T14" fmla="*/ 5 w 1130"/>
              <a:gd name="T15" fmla="*/ 50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0" h="501">
                <a:moveTo>
                  <a:pt x="5" y="501"/>
                </a:moveTo>
                <a:cubicBezTo>
                  <a:pt x="3" y="501"/>
                  <a:pt x="2" y="501"/>
                  <a:pt x="1" y="499"/>
                </a:cubicBezTo>
                <a:cubicBezTo>
                  <a:pt x="0" y="497"/>
                  <a:pt x="1" y="495"/>
                  <a:pt x="3" y="494"/>
                </a:cubicBezTo>
                <a:cubicBezTo>
                  <a:pt x="1124" y="1"/>
                  <a:pt x="1124" y="1"/>
                  <a:pt x="1124" y="1"/>
                </a:cubicBezTo>
                <a:cubicBezTo>
                  <a:pt x="1126" y="0"/>
                  <a:pt x="1128" y="1"/>
                  <a:pt x="1129" y="3"/>
                </a:cubicBezTo>
                <a:cubicBezTo>
                  <a:pt x="1130" y="5"/>
                  <a:pt x="1129" y="7"/>
                  <a:pt x="1127" y="8"/>
                </a:cubicBezTo>
                <a:cubicBezTo>
                  <a:pt x="6" y="501"/>
                  <a:pt x="6" y="501"/>
                  <a:pt x="6" y="501"/>
                </a:cubicBezTo>
                <a:cubicBezTo>
                  <a:pt x="6" y="501"/>
                  <a:pt x="5" y="501"/>
                  <a:pt x="5" y="50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9" name="Freeform 115"/>
          <p:cNvSpPr/>
          <p:nvPr/>
        </p:nvSpPr>
        <p:spPr bwMode="auto">
          <a:xfrm>
            <a:off x="198440" y="1881643"/>
            <a:ext cx="120650" cy="120650"/>
          </a:xfrm>
          <a:custGeom>
            <a:avLst/>
            <a:gdLst>
              <a:gd name="T0" fmla="*/ 87 w 119"/>
              <a:gd name="T1" fmla="*/ 15 h 119"/>
              <a:gd name="T2" fmla="*/ 104 w 119"/>
              <a:gd name="T3" fmla="*/ 87 h 119"/>
              <a:gd name="T4" fmla="*/ 32 w 119"/>
              <a:gd name="T5" fmla="*/ 104 h 119"/>
              <a:gd name="T6" fmla="*/ 15 w 119"/>
              <a:gd name="T7" fmla="*/ 32 h 119"/>
              <a:gd name="T8" fmla="*/ 87 w 119"/>
              <a:gd name="T9" fmla="*/ 1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9">
                <a:moveTo>
                  <a:pt x="87" y="15"/>
                </a:moveTo>
                <a:cubicBezTo>
                  <a:pt x="112" y="30"/>
                  <a:pt x="119" y="63"/>
                  <a:pt x="104" y="87"/>
                </a:cubicBezTo>
                <a:cubicBezTo>
                  <a:pt x="89" y="112"/>
                  <a:pt x="56" y="119"/>
                  <a:pt x="32" y="104"/>
                </a:cubicBezTo>
                <a:cubicBezTo>
                  <a:pt x="7" y="88"/>
                  <a:pt x="0" y="56"/>
                  <a:pt x="15" y="32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0" name="Freeform 117"/>
          <p:cNvSpPr/>
          <p:nvPr/>
        </p:nvSpPr>
        <p:spPr bwMode="auto">
          <a:xfrm>
            <a:off x="398465" y="2667455"/>
            <a:ext cx="73025" cy="73025"/>
          </a:xfrm>
          <a:custGeom>
            <a:avLst/>
            <a:gdLst>
              <a:gd name="T0" fmla="*/ 52 w 72"/>
              <a:gd name="T1" fmla="*/ 10 h 72"/>
              <a:gd name="T2" fmla="*/ 62 w 72"/>
              <a:gd name="T3" fmla="*/ 53 h 72"/>
              <a:gd name="T4" fmla="*/ 19 w 72"/>
              <a:gd name="T5" fmla="*/ 63 h 72"/>
              <a:gd name="T6" fmla="*/ 9 w 72"/>
              <a:gd name="T7" fmla="*/ 20 h 72"/>
              <a:gd name="T8" fmla="*/ 52 w 72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10"/>
                </a:moveTo>
                <a:cubicBezTo>
                  <a:pt x="67" y="19"/>
                  <a:pt x="72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1" name="Freeform 118"/>
          <p:cNvSpPr/>
          <p:nvPr/>
        </p:nvSpPr>
        <p:spPr bwMode="auto">
          <a:xfrm>
            <a:off x="561977" y="2030868"/>
            <a:ext cx="71438" cy="73025"/>
          </a:xfrm>
          <a:custGeom>
            <a:avLst/>
            <a:gdLst>
              <a:gd name="T0" fmla="*/ 52 w 71"/>
              <a:gd name="T1" fmla="*/ 9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19 h 72"/>
              <a:gd name="T8" fmla="*/ 52 w 71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9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7"/>
                  <a:pt x="33" y="72"/>
                  <a:pt x="19" y="63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5"/>
                  <a:pt x="37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2" name="Freeform 119"/>
          <p:cNvSpPr/>
          <p:nvPr/>
        </p:nvSpPr>
        <p:spPr bwMode="auto">
          <a:xfrm>
            <a:off x="1176340" y="1499055"/>
            <a:ext cx="73025" cy="73025"/>
          </a:xfrm>
          <a:custGeom>
            <a:avLst/>
            <a:gdLst>
              <a:gd name="T0" fmla="*/ 52 w 72"/>
              <a:gd name="T1" fmla="*/ 9 h 72"/>
              <a:gd name="T2" fmla="*/ 62 w 72"/>
              <a:gd name="T3" fmla="*/ 52 h 72"/>
              <a:gd name="T4" fmla="*/ 19 w 72"/>
              <a:gd name="T5" fmla="*/ 62 h 72"/>
              <a:gd name="T6" fmla="*/ 9 w 72"/>
              <a:gd name="T7" fmla="*/ 19 h 72"/>
              <a:gd name="T8" fmla="*/ 52 w 72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9"/>
                </a:moveTo>
                <a:cubicBezTo>
                  <a:pt x="67" y="18"/>
                  <a:pt x="72" y="38"/>
                  <a:pt x="62" y="52"/>
                </a:cubicBezTo>
                <a:cubicBezTo>
                  <a:pt x="53" y="67"/>
                  <a:pt x="34" y="72"/>
                  <a:pt x="19" y="62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4"/>
                  <a:pt x="38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3" name="Freeform 120"/>
          <p:cNvSpPr/>
          <p:nvPr/>
        </p:nvSpPr>
        <p:spPr bwMode="auto">
          <a:xfrm>
            <a:off x="550865" y="1018043"/>
            <a:ext cx="168275" cy="166687"/>
          </a:xfrm>
          <a:custGeom>
            <a:avLst/>
            <a:gdLst>
              <a:gd name="T0" fmla="*/ 121 w 165"/>
              <a:gd name="T1" fmla="*/ 21 h 164"/>
              <a:gd name="T2" fmla="*/ 144 w 165"/>
              <a:gd name="T3" fmla="*/ 120 h 164"/>
              <a:gd name="T4" fmla="*/ 44 w 165"/>
              <a:gd name="T5" fmla="*/ 143 h 164"/>
              <a:gd name="T6" fmla="*/ 21 w 165"/>
              <a:gd name="T7" fmla="*/ 44 h 164"/>
              <a:gd name="T8" fmla="*/ 121 w 165"/>
              <a:gd name="T9" fmla="*/ 2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121" y="21"/>
                </a:moveTo>
                <a:cubicBezTo>
                  <a:pt x="155" y="42"/>
                  <a:pt x="165" y="87"/>
                  <a:pt x="144" y="120"/>
                </a:cubicBezTo>
                <a:cubicBezTo>
                  <a:pt x="123" y="154"/>
                  <a:pt x="78" y="164"/>
                  <a:pt x="44" y="143"/>
                </a:cubicBezTo>
                <a:cubicBezTo>
                  <a:pt x="11" y="122"/>
                  <a:pt x="0" y="77"/>
                  <a:pt x="21" y="44"/>
                </a:cubicBezTo>
                <a:cubicBezTo>
                  <a:pt x="43" y="10"/>
                  <a:pt x="87" y="0"/>
                  <a:pt x="121" y="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4" name="Freeform 121"/>
          <p:cNvSpPr/>
          <p:nvPr/>
        </p:nvSpPr>
        <p:spPr bwMode="auto">
          <a:xfrm>
            <a:off x="1674815" y="1514930"/>
            <a:ext cx="117475" cy="117475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29"/>
                  <a:pt x="116" y="61"/>
                  <a:pt x="101" y="85"/>
                </a:cubicBezTo>
                <a:cubicBezTo>
                  <a:pt x="86" y="108"/>
                  <a:pt x="55" y="116"/>
                  <a:pt x="31" y="101"/>
                </a:cubicBezTo>
                <a:cubicBezTo>
                  <a:pt x="7" y="86"/>
                  <a:pt x="0" y="54"/>
                  <a:pt x="15" y="31"/>
                </a:cubicBezTo>
                <a:cubicBezTo>
                  <a:pt x="30" y="7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5" name="Freeform 122"/>
          <p:cNvSpPr/>
          <p:nvPr/>
        </p:nvSpPr>
        <p:spPr bwMode="auto">
          <a:xfrm>
            <a:off x="3135315" y="918030"/>
            <a:ext cx="117475" cy="117475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30"/>
                  <a:pt x="116" y="62"/>
                  <a:pt x="101" y="85"/>
                </a:cubicBezTo>
                <a:cubicBezTo>
                  <a:pt x="86" y="109"/>
                  <a:pt x="55" y="116"/>
                  <a:pt x="31" y="101"/>
                </a:cubicBezTo>
                <a:cubicBezTo>
                  <a:pt x="7" y="87"/>
                  <a:pt x="0" y="55"/>
                  <a:pt x="15" y="31"/>
                </a:cubicBezTo>
                <a:cubicBezTo>
                  <a:pt x="30" y="8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6" name="Freeform 123"/>
          <p:cNvSpPr/>
          <p:nvPr/>
        </p:nvSpPr>
        <p:spPr bwMode="auto">
          <a:xfrm>
            <a:off x="1692277" y="2064205"/>
            <a:ext cx="73025" cy="73025"/>
          </a:xfrm>
          <a:custGeom>
            <a:avLst/>
            <a:gdLst>
              <a:gd name="T0" fmla="*/ 52 w 71"/>
              <a:gd name="T1" fmla="*/ 10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20 h 72"/>
              <a:gd name="T8" fmla="*/ 52 w 71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10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7" name="Freeform 124"/>
          <p:cNvSpPr/>
          <p:nvPr/>
        </p:nvSpPr>
        <p:spPr bwMode="auto">
          <a:xfrm>
            <a:off x="2230440" y="2392818"/>
            <a:ext cx="125413" cy="125412"/>
          </a:xfrm>
          <a:custGeom>
            <a:avLst/>
            <a:gdLst>
              <a:gd name="T0" fmla="*/ 91 w 124"/>
              <a:gd name="T1" fmla="*/ 16 h 123"/>
              <a:gd name="T2" fmla="*/ 108 w 124"/>
              <a:gd name="T3" fmla="*/ 90 h 123"/>
              <a:gd name="T4" fmla="*/ 33 w 124"/>
              <a:gd name="T5" fmla="*/ 107 h 123"/>
              <a:gd name="T6" fmla="*/ 16 w 124"/>
              <a:gd name="T7" fmla="*/ 33 h 123"/>
              <a:gd name="T8" fmla="*/ 91 w 124"/>
              <a:gd name="T9" fmla="*/ 1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23">
                <a:moveTo>
                  <a:pt x="91" y="16"/>
                </a:moveTo>
                <a:cubicBezTo>
                  <a:pt x="116" y="32"/>
                  <a:pt x="124" y="65"/>
                  <a:pt x="108" y="90"/>
                </a:cubicBezTo>
                <a:cubicBezTo>
                  <a:pt x="92" y="116"/>
                  <a:pt x="59" y="123"/>
                  <a:pt x="33" y="107"/>
                </a:cubicBezTo>
                <a:cubicBezTo>
                  <a:pt x="8" y="91"/>
                  <a:pt x="0" y="58"/>
                  <a:pt x="16" y="33"/>
                </a:cubicBezTo>
                <a:cubicBezTo>
                  <a:pt x="32" y="7"/>
                  <a:pt x="65" y="0"/>
                  <a:pt x="91" y="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8" name="Freeform 125"/>
          <p:cNvSpPr/>
          <p:nvPr/>
        </p:nvSpPr>
        <p:spPr bwMode="auto">
          <a:xfrm>
            <a:off x="2503490" y="1449843"/>
            <a:ext cx="74613" cy="76200"/>
          </a:xfrm>
          <a:custGeom>
            <a:avLst/>
            <a:gdLst>
              <a:gd name="T0" fmla="*/ 54 w 74"/>
              <a:gd name="T1" fmla="*/ 10 h 75"/>
              <a:gd name="T2" fmla="*/ 65 w 74"/>
              <a:gd name="T3" fmla="*/ 55 h 75"/>
              <a:gd name="T4" fmla="*/ 20 w 74"/>
              <a:gd name="T5" fmla="*/ 65 h 75"/>
              <a:gd name="T6" fmla="*/ 9 w 74"/>
              <a:gd name="T7" fmla="*/ 20 h 75"/>
              <a:gd name="T8" fmla="*/ 54 w 74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54" y="10"/>
                </a:moveTo>
                <a:cubicBezTo>
                  <a:pt x="70" y="20"/>
                  <a:pt x="74" y="40"/>
                  <a:pt x="65" y="55"/>
                </a:cubicBezTo>
                <a:cubicBezTo>
                  <a:pt x="55" y="70"/>
                  <a:pt x="35" y="75"/>
                  <a:pt x="20" y="65"/>
                </a:cubicBezTo>
                <a:cubicBezTo>
                  <a:pt x="4" y="56"/>
                  <a:pt x="0" y="36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9" name="Freeform 126"/>
          <p:cNvSpPr/>
          <p:nvPr/>
        </p:nvSpPr>
        <p:spPr bwMode="auto">
          <a:xfrm>
            <a:off x="2003427" y="786268"/>
            <a:ext cx="74613" cy="74612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0" name="Freeform 127"/>
          <p:cNvSpPr/>
          <p:nvPr/>
        </p:nvSpPr>
        <p:spPr bwMode="auto">
          <a:xfrm>
            <a:off x="1974852" y="211593"/>
            <a:ext cx="76200" cy="74612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1" name="Freeform 130"/>
          <p:cNvSpPr/>
          <p:nvPr/>
        </p:nvSpPr>
        <p:spPr bwMode="auto">
          <a:xfrm>
            <a:off x="3497265" y="235405"/>
            <a:ext cx="76200" cy="76200"/>
          </a:xfrm>
          <a:custGeom>
            <a:avLst/>
            <a:gdLst>
              <a:gd name="T0" fmla="*/ 55 w 75"/>
              <a:gd name="T1" fmla="*/ 10 h 75"/>
              <a:gd name="T2" fmla="*/ 66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1" y="19"/>
                  <a:pt x="75" y="39"/>
                  <a:pt x="66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6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2" name="Freeform 132"/>
          <p:cNvSpPr/>
          <p:nvPr/>
        </p:nvSpPr>
        <p:spPr bwMode="auto">
          <a:xfrm>
            <a:off x="4491833" y="375106"/>
            <a:ext cx="69850" cy="69850"/>
          </a:xfrm>
          <a:custGeom>
            <a:avLst/>
            <a:gdLst>
              <a:gd name="T0" fmla="*/ 50 w 68"/>
              <a:gd name="T1" fmla="*/ 9 h 68"/>
              <a:gd name="T2" fmla="*/ 59 w 68"/>
              <a:gd name="T3" fmla="*/ 50 h 68"/>
              <a:gd name="T4" fmla="*/ 18 w 68"/>
              <a:gd name="T5" fmla="*/ 60 h 68"/>
              <a:gd name="T6" fmla="*/ 9 w 68"/>
              <a:gd name="T7" fmla="*/ 19 h 68"/>
              <a:gd name="T8" fmla="*/ 50 w 68"/>
              <a:gd name="T9" fmla="*/ 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9"/>
                </a:moveTo>
                <a:cubicBezTo>
                  <a:pt x="64" y="18"/>
                  <a:pt x="68" y="36"/>
                  <a:pt x="59" y="50"/>
                </a:cubicBezTo>
                <a:cubicBezTo>
                  <a:pt x="50" y="64"/>
                  <a:pt x="32" y="68"/>
                  <a:pt x="18" y="60"/>
                </a:cubicBezTo>
                <a:cubicBezTo>
                  <a:pt x="4" y="51"/>
                  <a:pt x="0" y="33"/>
                  <a:pt x="9" y="19"/>
                </a:cubicBezTo>
                <a:cubicBezTo>
                  <a:pt x="17" y="5"/>
                  <a:pt x="36" y="0"/>
                  <a:pt x="50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3" name="Freeform 133"/>
          <p:cNvSpPr/>
          <p:nvPr/>
        </p:nvSpPr>
        <p:spPr bwMode="auto">
          <a:xfrm>
            <a:off x="3902077" y="1108530"/>
            <a:ext cx="82550" cy="80962"/>
          </a:xfrm>
          <a:custGeom>
            <a:avLst/>
            <a:gdLst>
              <a:gd name="T0" fmla="*/ 59 w 81"/>
              <a:gd name="T1" fmla="*/ 10 h 80"/>
              <a:gd name="T2" fmla="*/ 70 w 81"/>
              <a:gd name="T3" fmla="*/ 59 h 80"/>
              <a:gd name="T4" fmla="*/ 22 w 81"/>
              <a:gd name="T5" fmla="*/ 70 h 80"/>
              <a:gd name="T6" fmla="*/ 10 w 81"/>
              <a:gd name="T7" fmla="*/ 21 h 80"/>
              <a:gd name="T8" fmla="*/ 59 w 81"/>
              <a:gd name="T9" fmla="*/ 1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80">
                <a:moveTo>
                  <a:pt x="59" y="10"/>
                </a:moveTo>
                <a:cubicBezTo>
                  <a:pt x="76" y="20"/>
                  <a:pt x="81" y="42"/>
                  <a:pt x="70" y="59"/>
                </a:cubicBezTo>
                <a:cubicBezTo>
                  <a:pt x="60" y="75"/>
                  <a:pt x="38" y="80"/>
                  <a:pt x="22" y="70"/>
                </a:cubicBezTo>
                <a:cubicBezTo>
                  <a:pt x="5" y="60"/>
                  <a:pt x="0" y="38"/>
                  <a:pt x="10" y="21"/>
                </a:cubicBezTo>
                <a:cubicBezTo>
                  <a:pt x="21" y="5"/>
                  <a:pt x="43" y="0"/>
                  <a:pt x="59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4" name="Freeform 134"/>
          <p:cNvSpPr/>
          <p:nvPr/>
        </p:nvSpPr>
        <p:spPr bwMode="auto">
          <a:xfrm>
            <a:off x="5486402" y="252868"/>
            <a:ext cx="69850" cy="69850"/>
          </a:xfrm>
          <a:custGeom>
            <a:avLst/>
            <a:gdLst>
              <a:gd name="T0" fmla="*/ 50 w 68"/>
              <a:gd name="T1" fmla="*/ 8 h 68"/>
              <a:gd name="T2" fmla="*/ 60 w 68"/>
              <a:gd name="T3" fmla="*/ 49 h 68"/>
              <a:gd name="T4" fmla="*/ 19 w 68"/>
              <a:gd name="T5" fmla="*/ 59 h 68"/>
              <a:gd name="T6" fmla="*/ 9 w 68"/>
              <a:gd name="T7" fmla="*/ 18 h 68"/>
              <a:gd name="T8" fmla="*/ 50 w 68"/>
              <a:gd name="T9" fmla="*/ 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8"/>
                </a:moveTo>
                <a:cubicBezTo>
                  <a:pt x="64" y="17"/>
                  <a:pt x="68" y="35"/>
                  <a:pt x="60" y="49"/>
                </a:cubicBezTo>
                <a:cubicBezTo>
                  <a:pt x="51" y="63"/>
                  <a:pt x="32" y="68"/>
                  <a:pt x="19" y="59"/>
                </a:cubicBezTo>
                <a:cubicBezTo>
                  <a:pt x="5" y="50"/>
                  <a:pt x="0" y="32"/>
                  <a:pt x="9" y="18"/>
                </a:cubicBezTo>
                <a:cubicBezTo>
                  <a:pt x="18" y="4"/>
                  <a:pt x="36" y="0"/>
                  <a:pt x="50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5" name="Freeform 138"/>
          <p:cNvSpPr/>
          <p:nvPr/>
        </p:nvSpPr>
        <p:spPr bwMode="auto">
          <a:xfrm>
            <a:off x="2265365" y="1376818"/>
            <a:ext cx="58738" cy="58737"/>
          </a:xfrm>
          <a:custGeom>
            <a:avLst/>
            <a:gdLst>
              <a:gd name="T0" fmla="*/ 43 w 58"/>
              <a:gd name="T1" fmla="*/ 8 h 58"/>
              <a:gd name="T2" fmla="*/ 51 w 58"/>
              <a:gd name="T3" fmla="*/ 43 h 58"/>
              <a:gd name="T4" fmla="*/ 16 w 58"/>
              <a:gd name="T5" fmla="*/ 51 h 58"/>
              <a:gd name="T6" fmla="*/ 8 w 58"/>
              <a:gd name="T7" fmla="*/ 16 h 58"/>
              <a:gd name="T8" fmla="*/ 43 w 58"/>
              <a:gd name="T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58">
                <a:moveTo>
                  <a:pt x="43" y="8"/>
                </a:moveTo>
                <a:cubicBezTo>
                  <a:pt x="55" y="15"/>
                  <a:pt x="58" y="31"/>
                  <a:pt x="51" y="43"/>
                </a:cubicBezTo>
                <a:cubicBezTo>
                  <a:pt x="43" y="54"/>
                  <a:pt x="28" y="58"/>
                  <a:pt x="16" y="51"/>
                </a:cubicBezTo>
                <a:cubicBezTo>
                  <a:pt x="4" y="43"/>
                  <a:pt x="0" y="28"/>
                  <a:pt x="8" y="16"/>
                </a:cubicBezTo>
                <a:cubicBezTo>
                  <a:pt x="15" y="4"/>
                  <a:pt x="31" y="0"/>
                  <a:pt x="43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6" name="Freeform 143"/>
          <p:cNvSpPr/>
          <p:nvPr/>
        </p:nvSpPr>
        <p:spPr bwMode="auto">
          <a:xfrm>
            <a:off x="5567365" y="-328612"/>
            <a:ext cx="657225" cy="657225"/>
          </a:xfrm>
          <a:custGeom>
            <a:avLst/>
            <a:gdLst>
              <a:gd name="T0" fmla="*/ 474 w 647"/>
              <a:gd name="T1" fmla="*/ 83 h 646"/>
              <a:gd name="T2" fmla="*/ 563 w 647"/>
              <a:gd name="T3" fmla="*/ 474 h 646"/>
              <a:gd name="T4" fmla="*/ 172 w 647"/>
              <a:gd name="T5" fmla="*/ 563 h 646"/>
              <a:gd name="T6" fmla="*/ 83 w 647"/>
              <a:gd name="T7" fmla="*/ 172 h 646"/>
              <a:gd name="T8" fmla="*/ 474 w 647"/>
              <a:gd name="T9" fmla="*/ 83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646">
                <a:moveTo>
                  <a:pt x="474" y="83"/>
                </a:moveTo>
                <a:cubicBezTo>
                  <a:pt x="607" y="166"/>
                  <a:pt x="647" y="341"/>
                  <a:pt x="563" y="474"/>
                </a:cubicBezTo>
                <a:cubicBezTo>
                  <a:pt x="480" y="606"/>
                  <a:pt x="305" y="646"/>
                  <a:pt x="172" y="563"/>
                </a:cubicBezTo>
                <a:cubicBezTo>
                  <a:pt x="40" y="480"/>
                  <a:pt x="0" y="305"/>
                  <a:pt x="83" y="172"/>
                </a:cubicBezTo>
                <a:cubicBezTo>
                  <a:pt x="166" y="40"/>
                  <a:pt x="341" y="0"/>
                  <a:pt x="474" y="8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/>
          </a:p>
        </p:txBody>
      </p:sp>
      <p:sp>
        <p:nvSpPr>
          <p:cNvPr id="657" name="Freeform 158"/>
          <p:cNvSpPr/>
          <p:nvPr/>
        </p:nvSpPr>
        <p:spPr bwMode="auto">
          <a:xfrm>
            <a:off x="5734053" y="-161925"/>
            <a:ext cx="322263" cy="323850"/>
          </a:xfrm>
          <a:custGeom>
            <a:avLst/>
            <a:gdLst>
              <a:gd name="T0" fmla="*/ 232 w 317"/>
              <a:gd name="T1" fmla="*/ 41 h 318"/>
              <a:gd name="T2" fmla="*/ 276 w 317"/>
              <a:gd name="T3" fmla="*/ 233 h 318"/>
              <a:gd name="T4" fmla="*/ 84 w 317"/>
              <a:gd name="T5" fmla="*/ 277 h 318"/>
              <a:gd name="T6" fmla="*/ 41 w 317"/>
              <a:gd name="T7" fmla="*/ 85 h 318"/>
              <a:gd name="T8" fmla="*/ 232 w 317"/>
              <a:gd name="T9" fmla="*/ 41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7" h="318">
                <a:moveTo>
                  <a:pt x="232" y="41"/>
                </a:moveTo>
                <a:cubicBezTo>
                  <a:pt x="297" y="82"/>
                  <a:pt x="317" y="168"/>
                  <a:pt x="276" y="233"/>
                </a:cubicBezTo>
                <a:cubicBezTo>
                  <a:pt x="235" y="298"/>
                  <a:pt x="149" y="318"/>
                  <a:pt x="84" y="277"/>
                </a:cubicBezTo>
                <a:cubicBezTo>
                  <a:pt x="19" y="236"/>
                  <a:pt x="0" y="150"/>
                  <a:pt x="41" y="85"/>
                </a:cubicBezTo>
                <a:cubicBezTo>
                  <a:pt x="81" y="20"/>
                  <a:pt x="167" y="0"/>
                  <a:pt x="232" y="41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8" name="Freeform 5"/>
          <p:cNvSpPr/>
          <p:nvPr/>
        </p:nvSpPr>
        <p:spPr bwMode="auto">
          <a:xfrm rot="21368463">
            <a:off x="10639678" y="6307770"/>
            <a:ext cx="569913" cy="900113"/>
          </a:xfrm>
          <a:custGeom>
            <a:avLst/>
            <a:gdLst>
              <a:gd name="T0" fmla="*/ 557 w 561"/>
              <a:gd name="T1" fmla="*/ 886 h 886"/>
              <a:gd name="T2" fmla="*/ 553 w 561"/>
              <a:gd name="T3" fmla="*/ 884 h 886"/>
              <a:gd name="T4" fmla="*/ 1 w 561"/>
              <a:gd name="T5" fmla="*/ 6 h 886"/>
              <a:gd name="T6" fmla="*/ 2 w 561"/>
              <a:gd name="T7" fmla="*/ 1 h 886"/>
              <a:gd name="T8" fmla="*/ 8 w 561"/>
              <a:gd name="T9" fmla="*/ 2 h 886"/>
              <a:gd name="T10" fmla="*/ 560 w 561"/>
              <a:gd name="T11" fmla="*/ 880 h 886"/>
              <a:gd name="T12" fmla="*/ 559 w 561"/>
              <a:gd name="T13" fmla="*/ 886 h 886"/>
              <a:gd name="T14" fmla="*/ 557 w 561"/>
              <a:gd name="T15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886">
                <a:moveTo>
                  <a:pt x="557" y="886"/>
                </a:moveTo>
                <a:cubicBezTo>
                  <a:pt x="555" y="886"/>
                  <a:pt x="554" y="886"/>
                  <a:pt x="553" y="884"/>
                </a:cubicBezTo>
                <a:cubicBezTo>
                  <a:pt x="1" y="6"/>
                  <a:pt x="1" y="6"/>
                  <a:pt x="1" y="6"/>
                </a:cubicBezTo>
                <a:cubicBezTo>
                  <a:pt x="0" y="5"/>
                  <a:pt x="1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60" y="880"/>
                  <a:pt x="560" y="880"/>
                  <a:pt x="560" y="880"/>
                </a:cubicBezTo>
                <a:cubicBezTo>
                  <a:pt x="561" y="882"/>
                  <a:pt x="561" y="885"/>
                  <a:pt x="559" y="886"/>
                </a:cubicBezTo>
                <a:cubicBezTo>
                  <a:pt x="558" y="886"/>
                  <a:pt x="557" y="886"/>
                  <a:pt x="557" y="88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9" name="Freeform 7"/>
          <p:cNvSpPr/>
          <p:nvPr/>
        </p:nvSpPr>
        <p:spPr bwMode="auto">
          <a:xfrm rot="21368463">
            <a:off x="10623643" y="6327189"/>
            <a:ext cx="14288" cy="546100"/>
          </a:xfrm>
          <a:custGeom>
            <a:avLst/>
            <a:gdLst>
              <a:gd name="T0" fmla="*/ 4 w 15"/>
              <a:gd name="T1" fmla="*/ 537 h 537"/>
              <a:gd name="T2" fmla="*/ 4 w 15"/>
              <a:gd name="T3" fmla="*/ 537 h 537"/>
              <a:gd name="T4" fmla="*/ 0 w 15"/>
              <a:gd name="T5" fmla="*/ 533 h 537"/>
              <a:gd name="T6" fmla="*/ 7 w 15"/>
              <a:gd name="T7" fmla="*/ 4 h 537"/>
              <a:gd name="T8" fmla="*/ 11 w 15"/>
              <a:gd name="T9" fmla="*/ 0 h 537"/>
              <a:gd name="T10" fmla="*/ 11 w 15"/>
              <a:gd name="T11" fmla="*/ 0 h 537"/>
              <a:gd name="T12" fmla="*/ 15 w 15"/>
              <a:gd name="T13" fmla="*/ 4 h 537"/>
              <a:gd name="T14" fmla="*/ 8 w 15"/>
              <a:gd name="T15" fmla="*/ 533 h 537"/>
              <a:gd name="T16" fmla="*/ 4 w 15"/>
              <a:gd name="T17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537">
                <a:moveTo>
                  <a:pt x="4" y="537"/>
                </a:moveTo>
                <a:cubicBezTo>
                  <a:pt x="4" y="537"/>
                  <a:pt x="4" y="537"/>
                  <a:pt x="4" y="537"/>
                </a:cubicBezTo>
                <a:cubicBezTo>
                  <a:pt x="2" y="537"/>
                  <a:pt x="0" y="535"/>
                  <a:pt x="0" y="533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8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5" y="2"/>
                  <a:pt x="15" y="4"/>
                </a:cubicBezTo>
                <a:cubicBezTo>
                  <a:pt x="8" y="533"/>
                  <a:pt x="8" y="533"/>
                  <a:pt x="8" y="533"/>
                </a:cubicBezTo>
                <a:cubicBezTo>
                  <a:pt x="8" y="535"/>
                  <a:pt x="6" y="537"/>
                  <a:pt x="4" y="5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0" name="Freeform 12"/>
          <p:cNvSpPr/>
          <p:nvPr/>
        </p:nvSpPr>
        <p:spPr bwMode="auto">
          <a:xfrm rot="21368463">
            <a:off x="9139811" y="5939470"/>
            <a:ext cx="382588" cy="857250"/>
          </a:xfrm>
          <a:custGeom>
            <a:avLst/>
            <a:gdLst>
              <a:gd name="T0" fmla="*/ 5 w 378"/>
              <a:gd name="T1" fmla="*/ 845 h 845"/>
              <a:gd name="T2" fmla="*/ 3 w 378"/>
              <a:gd name="T3" fmla="*/ 845 h 845"/>
              <a:gd name="T4" fmla="*/ 1 w 378"/>
              <a:gd name="T5" fmla="*/ 840 h 845"/>
              <a:gd name="T6" fmla="*/ 369 w 378"/>
              <a:gd name="T7" fmla="*/ 3 h 845"/>
              <a:gd name="T8" fmla="*/ 375 w 378"/>
              <a:gd name="T9" fmla="*/ 1 h 845"/>
              <a:gd name="T10" fmla="*/ 377 w 378"/>
              <a:gd name="T11" fmla="*/ 6 h 845"/>
              <a:gd name="T12" fmla="*/ 8 w 378"/>
              <a:gd name="T13" fmla="*/ 843 h 845"/>
              <a:gd name="T14" fmla="*/ 5 w 378"/>
              <a:gd name="T1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8" h="845">
                <a:moveTo>
                  <a:pt x="5" y="845"/>
                </a:moveTo>
                <a:cubicBezTo>
                  <a:pt x="4" y="845"/>
                  <a:pt x="3" y="845"/>
                  <a:pt x="3" y="845"/>
                </a:cubicBezTo>
                <a:cubicBezTo>
                  <a:pt x="1" y="844"/>
                  <a:pt x="0" y="842"/>
                  <a:pt x="1" y="840"/>
                </a:cubicBezTo>
                <a:cubicBezTo>
                  <a:pt x="369" y="3"/>
                  <a:pt x="369" y="3"/>
                  <a:pt x="369" y="3"/>
                </a:cubicBezTo>
                <a:cubicBezTo>
                  <a:pt x="370" y="1"/>
                  <a:pt x="373" y="0"/>
                  <a:pt x="375" y="1"/>
                </a:cubicBezTo>
                <a:cubicBezTo>
                  <a:pt x="377" y="1"/>
                  <a:pt x="378" y="4"/>
                  <a:pt x="377" y="6"/>
                </a:cubicBezTo>
                <a:cubicBezTo>
                  <a:pt x="8" y="843"/>
                  <a:pt x="8" y="843"/>
                  <a:pt x="8" y="843"/>
                </a:cubicBezTo>
                <a:cubicBezTo>
                  <a:pt x="8" y="844"/>
                  <a:pt x="6" y="845"/>
                  <a:pt x="5" y="84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1" name="Freeform 13"/>
          <p:cNvSpPr/>
          <p:nvPr/>
        </p:nvSpPr>
        <p:spPr bwMode="auto">
          <a:xfrm rot="21368463">
            <a:off x="8454071" y="5962572"/>
            <a:ext cx="1046163" cy="176213"/>
          </a:xfrm>
          <a:custGeom>
            <a:avLst/>
            <a:gdLst>
              <a:gd name="T0" fmla="*/ 5 w 1030"/>
              <a:gd name="T1" fmla="*/ 174 h 174"/>
              <a:gd name="T2" fmla="*/ 1 w 1030"/>
              <a:gd name="T3" fmla="*/ 170 h 174"/>
              <a:gd name="T4" fmla="*/ 4 w 1030"/>
              <a:gd name="T5" fmla="*/ 166 h 174"/>
              <a:gd name="T6" fmla="*/ 1025 w 1030"/>
              <a:gd name="T7" fmla="*/ 0 h 174"/>
              <a:gd name="T8" fmla="*/ 1030 w 1030"/>
              <a:gd name="T9" fmla="*/ 4 h 174"/>
              <a:gd name="T10" fmla="*/ 1027 w 1030"/>
              <a:gd name="T11" fmla="*/ 8 h 174"/>
              <a:gd name="T12" fmla="*/ 5 w 1030"/>
              <a:gd name="T13" fmla="*/ 174 h 174"/>
              <a:gd name="T14" fmla="*/ 5 w 1030"/>
              <a:gd name="T15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74">
                <a:moveTo>
                  <a:pt x="5" y="174"/>
                </a:moveTo>
                <a:cubicBezTo>
                  <a:pt x="3" y="174"/>
                  <a:pt x="1" y="172"/>
                  <a:pt x="1" y="170"/>
                </a:cubicBezTo>
                <a:cubicBezTo>
                  <a:pt x="0" y="168"/>
                  <a:pt x="2" y="166"/>
                  <a:pt x="4" y="166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8" y="0"/>
                  <a:pt x="1030" y="1"/>
                  <a:pt x="1030" y="4"/>
                </a:cubicBezTo>
                <a:cubicBezTo>
                  <a:pt x="1030" y="6"/>
                  <a:pt x="1029" y="8"/>
                  <a:pt x="1027" y="8"/>
                </a:cubicBezTo>
                <a:cubicBezTo>
                  <a:pt x="5" y="174"/>
                  <a:pt x="5" y="174"/>
                  <a:pt x="5" y="174"/>
                </a:cubicBezTo>
                <a:cubicBezTo>
                  <a:pt x="5" y="174"/>
                  <a:pt x="5" y="174"/>
                  <a:pt x="5" y="17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2" name="Freeform 14"/>
          <p:cNvSpPr/>
          <p:nvPr/>
        </p:nvSpPr>
        <p:spPr bwMode="auto">
          <a:xfrm rot="21368463">
            <a:off x="8483022" y="6140905"/>
            <a:ext cx="671513" cy="690563"/>
          </a:xfrm>
          <a:custGeom>
            <a:avLst/>
            <a:gdLst>
              <a:gd name="T0" fmla="*/ 658 w 662"/>
              <a:gd name="T1" fmla="*/ 680 h 680"/>
              <a:gd name="T2" fmla="*/ 655 w 662"/>
              <a:gd name="T3" fmla="*/ 679 h 680"/>
              <a:gd name="T4" fmla="*/ 2 w 662"/>
              <a:gd name="T5" fmla="*/ 7 h 680"/>
              <a:gd name="T6" fmla="*/ 2 w 662"/>
              <a:gd name="T7" fmla="*/ 2 h 680"/>
              <a:gd name="T8" fmla="*/ 8 w 662"/>
              <a:gd name="T9" fmla="*/ 2 h 680"/>
              <a:gd name="T10" fmla="*/ 660 w 662"/>
              <a:gd name="T11" fmla="*/ 673 h 680"/>
              <a:gd name="T12" fmla="*/ 660 w 662"/>
              <a:gd name="T13" fmla="*/ 679 h 680"/>
              <a:gd name="T14" fmla="*/ 658 w 662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2" h="680">
                <a:moveTo>
                  <a:pt x="658" y="680"/>
                </a:moveTo>
                <a:cubicBezTo>
                  <a:pt x="656" y="680"/>
                  <a:pt x="655" y="680"/>
                  <a:pt x="655" y="679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660" y="673"/>
                  <a:pt x="660" y="673"/>
                  <a:pt x="660" y="673"/>
                </a:cubicBezTo>
                <a:cubicBezTo>
                  <a:pt x="662" y="675"/>
                  <a:pt x="662" y="678"/>
                  <a:pt x="660" y="679"/>
                </a:cubicBezTo>
                <a:cubicBezTo>
                  <a:pt x="660" y="680"/>
                  <a:pt x="659" y="680"/>
                  <a:pt x="658" y="6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3" name="Freeform 15"/>
          <p:cNvSpPr/>
          <p:nvPr/>
        </p:nvSpPr>
        <p:spPr bwMode="auto">
          <a:xfrm rot="21368463">
            <a:off x="8477891" y="6163737"/>
            <a:ext cx="44450" cy="466725"/>
          </a:xfrm>
          <a:custGeom>
            <a:avLst/>
            <a:gdLst>
              <a:gd name="T0" fmla="*/ 40 w 44"/>
              <a:gd name="T1" fmla="*/ 459 h 459"/>
              <a:gd name="T2" fmla="*/ 36 w 44"/>
              <a:gd name="T3" fmla="*/ 455 h 459"/>
              <a:gd name="T4" fmla="*/ 0 w 44"/>
              <a:gd name="T5" fmla="*/ 4 h 459"/>
              <a:gd name="T6" fmla="*/ 3 w 44"/>
              <a:gd name="T7" fmla="*/ 0 h 459"/>
              <a:gd name="T8" fmla="*/ 8 w 44"/>
              <a:gd name="T9" fmla="*/ 3 h 459"/>
              <a:gd name="T10" fmla="*/ 44 w 44"/>
              <a:gd name="T11" fmla="*/ 454 h 459"/>
              <a:gd name="T12" fmla="*/ 40 w 44"/>
              <a:gd name="T13" fmla="*/ 459 h 459"/>
              <a:gd name="T14" fmla="*/ 40 w 44"/>
              <a:gd name="T15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459">
                <a:moveTo>
                  <a:pt x="40" y="459"/>
                </a:moveTo>
                <a:cubicBezTo>
                  <a:pt x="38" y="459"/>
                  <a:pt x="36" y="457"/>
                  <a:pt x="36" y="45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1"/>
                  <a:pt x="8" y="3"/>
                </a:cubicBezTo>
                <a:cubicBezTo>
                  <a:pt x="44" y="454"/>
                  <a:pt x="44" y="454"/>
                  <a:pt x="44" y="454"/>
                </a:cubicBezTo>
                <a:cubicBezTo>
                  <a:pt x="44" y="457"/>
                  <a:pt x="42" y="459"/>
                  <a:pt x="40" y="459"/>
                </a:cubicBezTo>
                <a:cubicBezTo>
                  <a:pt x="40" y="459"/>
                  <a:pt x="40" y="459"/>
                  <a:pt x="40" y="45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4" name="Freeform 16"/>
          <p:cNvSpPr/>
          <p:nvPr/>
        </p:nvSpPr>
        <p:spPr bwMode="auto">
          <a:xfrm rot="21368463">
            <a:off x="8534931" y="6597944"/>
            <a:ext cx="635000" cy="231775"/>
          </a:xfrm>
          <a:custGeom>
            <a:avLst/>
            <a:gdLst>
              <a:gd name="T0" fmla="*/ 622 w 626"/>
              <a:gd name="T1" fmla="*/ 229 h 229"/>
              <a:gd name="T2" fmla="*/ 620 w 626"/>
              <a:gd name="T3" fmla="*/ 229 h 229"/>
              <a:gd name="T4" fmla="*/ 4 w 626"/>
              <a:gd name="T5" fmla="*/ 9 h 229"/>
              <a:gd name="T6" fmla="*/ 1 w 626"/>
              <a:gd name="T7" fmla="*/ 3 h 229"/>
              <a:gd name="T8" fmla="*/ 6 w 626"/>
              <a:gd name="T9" fmla="*/ 1 h 229"/>
              <a:gd name="T10" fmla="*/ 623 w 626"/>
              <a:gd name="T11" fmla="*/ 221 h 229"/>
              <a:gd name="T12" fmla="*/ 625 w 626"/>
              <a:gd name="T13" fmla="*/ 227 h 229"/>
              <a:gd name="T14" fmla="*/ 622 w 626"/>
              <a:gd name="T15" fmla="*/ 229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6" h="229">
                <a:moveTo>
                  <a:pt x="622" y="229"/>
                </a:moveTo>
                <a:cubicBezTo>
                  <a:pt x="621" y="229"/>
                  <a:pt x="621" y="229"/>
                  <a:pt x="620" y="229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623" y="221"/>
                  <a:pt x="623" y="221"/>
                  <a:pt x="623" y="221"/>
                </a:cubicBezTo>
                <a:cubicBezTo>
                  <a:pt x="625" y="222"/>
                  <a:pt x="626" y="224"/>
                  <a:pt x="625" y="227"/>
                </a:cubicBezTo>
                <a:cubicBezTo>
                  <a:pt x="625" y="228"/>
                  <a:pt x="623" y="229"/>
                  <a:pt x="622" y="22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5" name="Freeform 19"/>
          <p:cNvSpPr/>
          <p:nvPr/>
        </p:nvSpPr>
        <p:spPr bwMode="auto">
          <a:xfrm rot="21368463">
            <a:off x="6978660" y="6671444"/>
            <a:ext cx="1570038" cy="284163"/>
          </a:xfrm>
          <a:custGeom>
            <a:avLst/>
            <a:gdLst>
              <a:gd name="T0" fmla="*/ 5 w 1548"/>
              <a:gd name="T1" fmla="*/ 280 h 280"/>
              <a:gd name="T2" fmla="*/ 1 w 1548"/>
              <a:gd name="T3" fmla="*/ 276 h 280"/>
              <a:gd name="T4" fmla="*/ 4 w 1548"/>
              <a:gd name="T5" fmla="*/ 272 h 280"/>
              <a:gd name="T6" fmla="*/ 1543 w 1548"/>
              <a:gd name="T7" fmla="*/ 1 h 280"/>
              <a:gd name="T8" fmla="*/ 1548 w 1548"/>
              <a:gd name="T9" fmla="*/ 4 h 280"/>
              <a:gd name="T10" fmla="*/ 1545 w 1548"/>
              <a:gd name="T11" fmla="*/ 9 h 280"/>
              <a:gd name="T12" fmla="*/ 5 w 1548"/>
              <a:gd name="T13" fmla="*/ 280 h 280"/>
              <a:gd name="T14" fmla="*/ 5 w 1548"/>
              <a:gd name="T15" fmla="*/ 28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8" h="280">
                <a:moveTo>
                  <a:pt x="5" y="280"/>
                </a:moveTo>
                <a:cubicBezTo>
                  <a:pt x="3" y="280"/>
                  <a:pt x="1" y="278"/>
                  <a:pt x="1" y="276"/>
                </a:cubicBezTo>
                <a:cubicBezTo>
                  <a:pt x="0" y="274"/>
                  <a:pt x="2" y="272"/>
                  <a:pt x="4" y="272"/>
                </a:cubicBezTo>
                <a:cubicBezTo>
                  <a:pt x="1543" y="1"/>
                  <a:pt x="1543" y="1"/>
                  <a:pt x="1543" y="1"/>
                </a:cubicBezTo>
                <a:cubicBezTo>
                  <a:pt x="1545" y="0"/>
                  <a:pt x="1548" y="2"/>
                  <a:pt x="1548" y="4"/>
                </a:cubicBezTo>
                <a:cubicBezTo>
                  <a:pt x="1548" y="6"/>
                  <a:pt x="1547" y="8"/>
                  <a:pt x="1545" y="9"/>
                </a:cubicBezTo>
                <a:cubicBezTo>
                  <a:pt x="5" y="280"/>
                  <a:pt x="5" y="280"/>
                  <a:pt x="5" y="280"/>
                </a:cubicBezTo>
                <a:cubicBezTo>
                  <a:pt x="5" y="280"/>
                  <a:pt x="5" y="280"/>
                  <a:pt x="5" y="2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6" name="Freeform 22"/>
          <p:cNvSpPr/>
          <p:nvPr/>
        </p:nvSpPr>
        <p:spPr bwMode="auto">
          <a:xfrm rot="21368463">
            <a:off x="9498177" y="5908037"/>
            <a:ext cx="584200" cy="452438"/>
          </a:xfrm>
          <a:custGeom>
            <a:avLst/>
            <a:gdLst>
              <a:gd name="T0" fmla="*/ 572 w 576"/>
              <a:gd name="T1" fmla="*/ 446 h 446"/>
              <a:gd name="T2" fmla="*/ 569 w 576"/>
              <a:gd name="T3" fmla="*/ 445 h 446"/>
              <a:gd name="T4" fmla="*/ 3 w 576"/>
              <a:gd name="T5" fmla="*/ 7 h 446"/>
              <a:gd name="T6" fmla="*/ 2 w 576"/>
              <a:gd name="T7" fmla="*/ 2 h 446"/>
              <a:gd name="T8" fmla="*/ 7 w 576"/>
              <a:gd name="T9" fmla="*/ 1 h 446"/>
              <a:gd name="T10" fmla="*/ 574 w 576"/>
              <a:gd name="T11" fmla="*/ 439 h 446"/>
              <a:gd name="T12" fmla="*/ 575 w 576"/>
              <a:gd name="T13" fmla="*/ 444 h 446"/>
              <a:gd name="T14" fmla="*/ 572 w 576"/>
              <a:gd name="T15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" h="446">
                <a:moveTo>
                  <a:pt x="572" y="446"/>
                </a:moveTo>
                <a:cubicBezTo>
                  <a:pt x="571" y="446"/>
                  <a:pt x="570" y="446"/>
                  <a:pt x="569" y="445"/>
                </a:cubicBezTo>
                <a:cubicBezTo>
                  <a:pt x="3" y="7"/>
                  <a:pt x="3" y="7"/>
                  <a:pt x="3" y="7"/>
                </a:cubicBezTo>
                <a:cubicBezTo>
                  <a:pt x="1" y="6"/>
                  <a:pt x="0" y="4"/>
                  <a:pt x="2" y="2"/>
                </a:cubicBezTo>
                <a:cubicBezTo>
                  <a:pt x="3" y="0"/>
                  <a:pt x="6" y="0"/>
                  <a:pt x="7" y="1"/>
                </a:cubicBezTo>
                <a:cubicBezTo>
                  <a:pt x="574" y="439"/>
                  <a:pt x="574" y="439"/>
                  <a:pt x="574" y="439"/>
                </a:cubicBezTo>
                <a:cubicBezTo>
                  <a:pt x="576" y="440"/>
                  <a:pt x="576" y="443"/>
                  <a:pt x="575" y="444"/>
                </a:cubicBezTo>
                <a:cubicBezTo>
                  <a:pt x="574" y="445"/>
                  <a:pt x="573" y="446"/>
                  <a:pt x="572" y="4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7" name="Freeform 23"/>
          <p:cNvSpPr/>
          <p:nvPr/>
        </p:nvSpPr>
        <p:spPr bwMode="auto">
          <a:xfrm rot="21368463">
            <a:off x="9491334" y="6351180"/>
            <a:ext cx="623888" cy="541338"/>
          </a:xfrm>
          <a:custGeom>
            <a:avLst/>
            <a:gdLst>
              <a:gd name="T0" fmla="*/ 5 w 615"/>
              <a:gd name="T1" fmla="*/ 532 h 532"/>
              <a:gd name="T2" fmla="*/ 2 w 615"/>
              <a:gd name="T3" fmla="*/ 531 h 532"/>
              <a:gd name="T4" fmla="*/ 2 w 615"/>
              <a:gd name="T5" fmla="*/ 525 h 532"/>
              <a:gd name="T6" fmla="*/ 608 w 615"/>
              <a:gd name="T7" fmla="*/ 2 h 532"/>
              <a:gd name="T8" fmla="*/ 614 w 615"/>
              <a:gd name="T9" fmla="*/ 2 h 532"/>
              <a:gd name="T10" fmla="*/ 613 w 615"/>
              <a:gd name="T11" fmla="*/ 8 h 532"/>
              <a:gd name="T12" fmla="*/ 7 w 615"/>
              <a:gd name="T13" fmla="*/ 531 h 532"/>
              <a:gd name="T14" fmla="*/ 5 w 615"/>
              <a:gd name="T15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5" h="532">
                <a:moveTo>
                  <a:pt x="5" y="532"/>
                </a:moveTo>
                <a:cubicBezTo>
                  <a:pt x="4" y="532"/>
                  <a:pt x="2" y="532"/>
                  <a:pt x="2" y="531"/>
                </a:cubicBezTo>
                <a:cubicBezTo>
                  <a:pt x="0" y="529"/>
                  <a:pt x="0" y="527"/>
                  <a:pt x="2" y="525"/>
                </a:cubicBezTo>
                <a:cubicBezTo>
                  <a:pt x="608" y="2"/>
                  <a:pt x="608" y="2"/>
                  <a:pt x="608" y="2"/>
                </a:cubicBezTo>
                <a:cubicBezTo>
                  <a:pt x="610" y="0"/>
                  <a:pt x="612" y="1"/>
                  <a:pt x="614" y="2"/>
                </a:cubicBezTo>
                <a:cubicBezTo>
                  <a:pt x="615" y="4"/>
                  <a:pt x="615" y="6"/>
                  <a:pt x="613" y="8"/>
                </a:cubicBezTo>
                <a:cubicBezTo>
                  <a:pt x="7" y="531"/>
                  <a:pt x="7" y="531"/>
                  <a:pt x="7" y="531"/>
                </a:cubicBezTo>
                <a:cubicBezTo>
                  <a:pt x="7" y="532"/>
                  <a:pt x="6" y="532"/>
                  <a:pt x="5" y="53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8" name="Freeform 24"/>
          <p:cNvSpPr/>
          <p:nvPr/>
        </p:nvSpPr>
        <p:spPr bwMode="auto">
          <a:xfrm rot="21368463">
            <a:off x="10089167" y="6315033"/>
            <a:ext cx="530225" cy="38100"/>
          </a:xfrm>
          <a:custGeom>
            <a:avLst/>
            <a:gdLst>
              <a:gd name="T0" fmla="*/ 519 w 523"/>
              <a:gd name="T1" fmla="*/ 38 h 38"/>
              <a:gd name="T2" fmla="*/ 518 w 523"/>
              <a:gd name="T3" fmla="*/ 38 h 38"/>
              <a:gd name="T4" fmla="*/ 3 w 523"/>
              <a:gd name="T5" fmla="*/ 8 h 38"/>
              <a:gd name="T6" fmla="*/ 0 w 523"/>
              <a:gd name="T7" fmla="*/ 4 h 38"/>
              <a:gd name="T8" fmla="*/ 4 w 523"/>
              <a:gd name="T9" fmla="*/ 0 h 38"/>
              <a:gd name="T10" fmla="*/ 519 w 523"/>
              <a:gd name="T11" fmla="*/ 30 h 38"/>
              <a:gd name="T12" fmla="*/ 523 w 523"/>
              <a:gd name="T13" fmla="*/ 34 h 38"/>
              <a:gd name="T14" fmla="*/ 519 w 52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3" h="38">
                <a:moveTo>
                  <a:pt x="519" y="38"/>
                </a:moveTo>
                <a:cubicBezTo>
                  <a:pt x="519" y="38"/>
                  <a:pt x="518" y="38"/>
                  <a:pt x="518" y="38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1" y="30"/>
                  <a:pt x="523" y="32"/>
                  <a:pt x="523" y="34"/>
                </a:cubicBezTo>
                <a:cubicBezTo>
                  <a:pt x="522" y="37"/>
                  <a:pt x="521" y="38"/>
                  <a:pt x="519" y="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9" name="Freeform 25"/>
          <p:cNvSpPr/>
          <p:nvPr/>
        </p:nvSpPr>
        <p:spPr bwMode="auto">
          <a:xfrm rot="21368463">
            <a:off x="10062019" y="5586488"/>
            <a:ext cx="838200" cy="727075"/>
          </a:xfrm>
          <a:custGeom>
            <a:avLst/>
            <a:gdLst>
              <a:gd name="T0" fmla="*/ 5 w 825"/>
              <a:gd name="T1" fmla="*/ 716 h 716"/>
              <a:gd name="T2" fmla="*/ 2 w 825"/>
              <a:gd name="T3" fmla="*/ 714 h 716"/>
              <a:gd name="T4" fmla="*/ 2 w 825"/>
              <a:gd name="T5" fmla="*/ 709 h 716"/>
              <a:gd name="T6" fmla="*/ 818 w 825"/>
              <a:gd name="T7" fmla="*/ 1 h 716"/>
              <a:gd name="T8" fmla="*/ 823 w 825"/>
              <a:gd name="T9" fmla="*/ 2 h 716"/>
              <a:gd name="T10" fmla="*/ 823 w 825"/>
              <a:gd name="T11" fmla="*/ 7 h 716"/>
              <a:gd name="T12" fmla="*/ 7 w 825"/>
              <a:gd name="T13" fmla="*/ 715 h 716"/>
              <a:gd name="T14" fmla="*/ 5 w 825"/>
              <a:gd name="T15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" h="716">
                <a:moveTo>
                  <a:pt x="5" y="716"/>
                </a:moveTo>
                <a:cubicBezTo>
                  <a:pt x="4" y="716"/>
                  <a:pt x="2" y="715"/>
                  <a:pt x="2" y="714"/>
                </a:cubicBezTo>
                <a:cubicBezTo>
                  <a:pt x="0" y="713"/>
                  <a:pt x="0" y="710"/>
                  <a:pt x="2" y="709"/>
                </a:cubicBezTo>
                <a:cubicBezTo>
                  <a:pt x="818" y="1"/>
                  <a:pt x="818" y="1"/>
                  <a:pt x="818" y="1"/>
                </a:cubicBezTo>
                <a:cubicBezTo>
                  <a:pt x="819" y="0"/>
                  <a:pt x="822" y="0"/>
                  <a:pt x="823" y="2"/>
                </a:cubicBezTo>
                <a:cubicBezTo>
                  <a:pt x="825" y="3"/>
                  <a:pt x="825" y="6"/>
                  <a:pt x="823" y="7"/>
                </a:cubicBezTo>
                <a:cubicBezTo>
                  <a:pt x="7" y="715"/>
                  <a:pt x="7" y="715"/>
                  <a:pt x="7" y="715"/>
                </a:cubicBezTo>
                <a:cubicBezTo>
                  <a:pt x="6" y="716"/>
                  <a:pt x="6" y="716"/>
                  <a:pt x="5" y="7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0" name="Freeform 26"/>
          <p:cNvSpPr/>
          <p:nvPr/>
        </p:nvSpPr>
        <p:spPr bwMode="auto">
          <a:xfrm rot="21368463">
            <a:off x="10584730" y="5568878"/>
            <a:ext cx="315913" cy="757238"/>
          </a:xfrm>
          <a:custGeom>
            <a:avLst/>
            <a:gdLst>
              <a:gd name="T0" fmla="*/ 5 w 310"/>
              <a:gd name="T1" fmla="*/ 746 h 746"/>
              <a:gd name="T2" fmla="*/ 3 w 310"/>
              <a:gd name="T3" fmla="*/ 746 h 746"/>
              <a:gd name="T4" fmla="*/ 1 w 310"/>
              <a:gd name="T5" fmla="*/ 741 h 746"/>
              <a:gd name="T6" fmla="*/ 302 w 310"/>
              <a:gd name="T7" fmla="*/ 3 h 746"/>
              <a:gd name="T8" fmla="*/ 307 w 310"/>
              <a:gd name="T9" fmla="*/ 0 h 746"/>
              <a:gd name="T10" fmla="*/ 309 w 310"/>
              <a:gd name="T11" fmla="*/ 6 h 746"/>
              <a:gd name="T12" fmla="*/ 8 w 310"/>
              <a:gd name="T13" fmla="*/ 744 h 746"/>
              <a:gd name="T14" fmla="*/ 5 w 310"/>
              <a:gd name="T15" fmla="*/ 746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746">
                <a:moveTo>
                  <a:pt x="5" y="746"/>
                </a:moveTo>
                <a:cubicBezTo>
                  <a:pt x="4" y="746"/>
                  <a:pt x="4" y="746"/>
                  <a:pt x="3" y="746"/>
                </a:cubicBezTo>
                <a:cubicBezTo>
                  <a:pt x="1" y="745"/>
                  <a:pt x="0" y="743"/>
                  <a:pt x="1" y="741"/>
                </a:cubicBezTo>
                <a:cubicBezTo>
                  <a:pt x="302" y="3"/>
                  <a:pt x="302" y="3"/>
                  <a:pt x="302" y="3"/>
                </a:cubicBezTo>
                <a:cubicBezTo>
                  <a:pt x="303" y="1"/>
                  <a:pt x="305" y="0"/>
                  <a:pt x="307" y="0"/>
                </a:cubicBezTo>
                <a:cubicBezTo>
                  <a:pt x="309" y="1"/>
                  <a:pt x="310" y="4"/>
                  <a:pt x="309" y="6"/>
                </a:cubicBezTo>
                <a:cubicBezTo>
                  <a:pt x="8" y="744"/>
                  <a:pt x="8" y="744"/>
                  <a:pt x="8" y="744"/>
                </a:cubicBezTo>
                <a:cubicBezTo>
                  <a:pt x="8" y="745"/>
                  <a:pt x="6" y="746"/>
                  <a:pt x="5" y="7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1" name="Freeform 27"/>
          <p:cNvSpPr/>
          <p:nvPr/>
        </p:nvSpPr>
        <p:spPr bwMode="auto">
          <a:xfrm rot="21368463">
            <a:off x="10885086" y="5550203"/>
            <a:ext cx="263525" cy="596900"/>
          </a:xfrm>
          <a:custGeom>
            <a:avLst/>
            <a:gdLst>
              <a:gd name="T0" fmla="*/ 255 w 260"/>
              <a:gd name="T1" fmla="*/ 587 h 587"/>
              <a:gd name="T2" fmla="*/ 252 w 260"/>
              <a:gd name="T3" fmla="*/ 584 h 587"/>
              <a:gd name="T4" fmla="*/ 1 w 260"/>
              <a:gd name="T5" fmla="*/ 6 h 587"/>
              <a:gd name="T6" fmla="*/ 3 w 260"/>
              <a:gd name="T7" fmla="*/ 0 h 587"/>
              <a:gd name="T8" fmla="*/ 8 w 260"/>
              <a:gd name="T9" fmla="*/ 3 h 587"/>
              <a:gd name="T10" fmla="*/ 259 w 260"/>
              <a:gd name="T11" fmla="*/ 581 h 587"/>
              <a:gd name="T12" fmla="*/ 257 w 260"/>
              <a:gd name="T13" fmla="*/ 586 h 587"/>
              <a:gd name="T14" fmla="*/ 255 w 260"/>
              <a:gd name="T15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0" h="587">
                <a:moveTo>
                  <a:pt x="255" y="587"/>
                </a:moveTo>
                <a:cubicBezTo>
                  <a:pt x="254" y="587"/>
                  <a:pt x="252" y="586"/>
                  <a:pt x="252" y="584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1"/>
                  <a:pt x="3" y="0"/>
                </a:cubicBezTo>
                <a:cubicBezTo>
                  <a:pt x="5" y="0"/>
                  <a:pt x="7" y="1"/>
                  <a:pt x="8" y="3"/>
                </a:cubicBezTo>
                <a:cubicBezTo>
                  <a:pt x="259" y="581"/>
                  <a:pt x="259" y="581"/>
                  <a:pt x="259" y="581"/>
                </a:cubicBezTo>
                <a:cubicBezTo>
                  <a:pt x="260" y="583"/>
                  <a:pt x="259" y="585"/>
                  <a:pt x="257" y="586"/>
                </a:cubicBezTo>
                <a:cubicBezTo>
                  <a:pt x="257" y="587"/>
                  <a:pt x="256" y="587"/>
                  <a:pt x="255" y="58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2" name="Freeform 28"/>
          <p:cNvSpPr/>
          <p:nvPr/>
        </p:nvSpPr>
        <p:spPr bwMode="auto">
          <a:xfrm rot="21368463">
            <a:off x="10869954" y="5520122"/>
            <a:ext cx="1171575" cy="177800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3" name="Freeform 29"/>
          <p:cNvSpPr/>
          <p:nvPr/>
        </p:nvSpPr>
        <p:spPr bwMode="auto">
          <a:xfrm rot="21368463">
            <a:off x="10825512" y="4954882"/>
            <a:ext cx="1196975" cy="744538"/>
          </a:xfrm>
          <a:custGeom>
            <a:avLst/>
            <a:gdLst>
              <a:gd name="T0" fmla="*/ 1175 w 1180"/>
              <a:gd name="T1" fmla="*/ 733 h 733"/>
              <a:gd name="T2" fmla="*/ 1173 w 1180"/>
              <a:gd name="T3" fmla="*/ 733 h 733"/>
              <a:gd name="T4" fmla="*/ 2 w 1180"/>
              <a:gd name="T5" fmla="*/ 8 h 733"/>
              <a:gd name="T6" fmla="*/ 1 w 1180"/>
              <a:gd name="T7" fmla="*/ 2 h 733"/>
              <a:gd name="T8" fmla="*/ 7 w 1180"/>
              <a:gd name="T9" fmla="*/ 1 h 733"/>
              <a:gd name="T10" fmla="*/ 1177 w 1180"/>
              <a:gd name="T11" fmla="*/ 726 h 733"/>
              <a:gd name="T12" fmla="*/ 1179 w 1180"/>
              <a:gd name="T13" fmla="*/ 732 h 733"/>
              <a:gd name="T14" fmla="*/ 1175 w 1180"/>
              <a:gd name="T15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80" h="733">
                <a:moveTo>
                  <a:pt x="1175" y="733"/>
                </a:moveTo>
                <a:cubicBezTo>
                  <a:pt x="1175" y="733"/>
                  <a:pt x="1174" y="733"/>
                  <a:pt x="1173" y="733"/>
                </a:cubicBezTo>
                <a:cubicBezTo>
                  <a:pt x="2" y="8"/>
                  <a:pt x="2" y="8"/>
                  <a:pt x="2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1177" y="726"/>
                  <a:pt x="1177" y="726"/>
                  <a:pt x="1177" y="726"/>
                </a:cubicBezTo>
                <a:cubicBezTo>
                  <a:pt x="1179" y="727"/>
                  <a:pt x="1180" y="730"/>
                  <a:pt x="1179" y="732"/>
                </a:cubicBezTo>
                <a:cubicBezTo>
                  <a:pt x="1178" y="733"/>
                  <a:pt x="1177" y="733"/>
                  <a:pt x="1175" y="7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4" name="Freeform 30"/>
          <p:cNvSpPr/>
          <p:nvPr/>
        </p:nvSpPr>
        <p:spPr bwMode="auto">
          <a:xfrm rot="21368463">
            <a:off x="10798005" y="4874965"/>
            <a:ext cx="863600" cy="100013"/>
          </a:xfrm>
          <a:custGeom>
            <a:avLst/>
            <a:gdLst>
              <a:gd name="T0" fmla="*/ 5 w 851"/>
              <a:gd name="T1" fmla="*/ 100 h 100"/>
              <a:gd name="T2" fmla="*/ 1 w 851"/>
              <a:gd name="T3" fmla="*/ 97 h 100"/>
              <a:gd name="T4" fmla="*/ 4 w 851"/>
              <a:gd name="T5" fmla="*/ 92 h 100"/>
              <a:gd name="T6" fmla="*/ 846 w 851"/>
              <a:gd name="T7" fmla="*/ 0 h 100"/>
              <a:gd name="T8" fmla="*/ 850 w 851"/>
              <a:gd name="T9" fmla="*/ 4 h 100"/>
              <a:gd name="T10" fmla="*/ 847 w 851"/>
              <a:gd name="T11" fmla="*/ 8 h 100"/>
              <a:gd name="T12" fmla="*/ 5 w 851"/>
              <a:gd name="T13" fmla="*/ 100 h 100"/>
              <a:gd name="T14" fmla="*/ 5 w 851"/>
              <a:gd name="T15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1" h="100">
                <a:moveTo>
                  <a:pt x="5" y="100"/>
                </a:moveTo>
                <a:cubicBezTo>
                  <a:pt x="3" y="100"/>
                  <a:pt x="1" y="99"/>
                  <a:pt x="1" y="97"/>
                </a:cubicBezTo>
                <a:cubicBezTo>
                  <a:pt x="0" y="94"/>
                  <a:pt x="2" y="92"/>
                  <a:pt x="4" y="92"/>
                </a:cubicBezTo>
                <a:cubicBezTo>
                  <a:pt x="846" y="0"/>
                  <a:pt x="846" y="0"/>
                  <a:pt x="846" y="0"/>
                </a:cubicBezTo>
                <a:cubicBezTo>
                  <a:pt x="848" y="0"/>
                  <a:pt x="850" y="2"/>
                  <a:pt x="850" y="4"/>
                </a:cubicBezTo>
                <a:cubicBezTo>
                  <a:pt x="851" y="6"/>
                  <a:pt x="849" y="8"/>
                  <a:pt x="847" y="8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5" name="Freeform 31"/>
          <p:cNvSpPr/>
          <p:nvPr/>
        </p:nvSpPr>
        <p:spPr bwMode="auto">
          <a:xfrm rot="21368463">
            <a:off x="11621045" y="4045820"/>
            <a:ext cx="142875" cy="804863"/>
          </a:xfrm>
          <a:custGeom>
            <a:avLst/>
            <a:gdLst>
              <a:gd name="T0" fmla="*/ 4 w 141"/>
              <a:gd name="T1" fmla="*/ 793 h 793"/>
              <a:gd name="T2" fmla="*/ 4 w 141"/>
              <a:gd name="T3" fmla="*/ 793 h 793"/>
              <a:gd name="T4" fmla="*/ 0 w 141"/>
              <a:gd name="T5" fmla="*/ 789 h 793"/>
              <a:gd name="T6" fmla="*/ 132 w 141"/>
              <a:gd name="T7" fmla="*/ 3 h 793"/>
              <a:gd name="T8" fmla="*/ 137 w 141"/>
              <a:gd name="T9" fmla="*/ 0 h 793"/>
              <a:gd name="T10" fmla="*/ 140 w 141"/>
              <a:gd name="T11" fmla="*/ 5 h 793"/>
              <a:gd name="T12" fmla="*/ 8 w 141"/>
              <a:gd name="T13" fmla="*/ 790 h 793"/>
              <a:gd name="T14" fmla="*/ 4 w 141"/>
              <a:gd name="T15" fmla="*/ 793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93">
                <a:moveTo>
                  <a:pt x="4" y="793"/>
                </a:moveTo>
                <a:cubicBezTo>
                  <a:pt x="4" y="793"/>
                  <a:pt x="4" y="793"/>
                  <a:pt x="4" y="793"/>
                </a:cubicBezTo>
                <a:cubicBezTo>
                  <a:pt x="2" y="793"/>
                  <a:pt x="0" y="791"/>
                  <a:pt x="0" y="789"/>
                </a:cubicBezTo>
                <a:cubicBezTo>
                  <a:pt x="132" y="3"/>
                  <a:pt x="132" y="3"/>
                  <a:pt x="132" y="3"/>
                </a:cubicBezTo>
                <a:cubicBezTo>
                  <a:pt x="133" y="1"/>
                  <a:pt x="135" y="0"/>
                  <a:pt x="137" y="0"/>
                </a:cubicBezTo>
                <a:cubicBezTo>
                  <a:pt x="139" y="1"/>
                  <a:pt x="141" y="3"/>
                  <a:pt x="140" y="5"/>
                </a:cubicBezTo>
                <a:cubicBezTo>
                  <a:pt x="8" y="790"/>
                  <a:pt x="8" y="790"/>
                  <a:pt x="8" y="790"/>
                </a:cubicBezTo>
                <a:cubicBezTo>
                  <a:pt x="8" y="792"/>
                  <a:pt x="6" y="793"/>
                  <a:pt x="4" y="79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6" name="Freeform 32"/>
          <p:cNvSpPr/>
          <p:nvPr/>
        </p:nvSpPr>
        <p:spPr bwMode="auto">
          <a:xfrm rot="21368463">
            <a:off x="11781903" y="4033663"/>
            <a:ext cx="209550" cy="1633538"/>
          </a:xfrm>
          <a:custGeom>
            <a:avLst/>
            <a:gdLst>
              <a:gd name="T0" fmla="*/ 201 w 206"/>
              <a:gd name="T1" fmla="*/ 1610 h 1610"/>
              <a:gd name="T2" fmla="*/ 197 w 206"/>
              <a:gd name="T3" fmla="*/ 1607 h 1610"/>
              <a:gd name="T4" fmla="*/ 0 w 206"/>
              <a:gd name="T5" fmla="*/ 5 h 1610"/>
              <a:gd name="T6" fmla="*/ 4 w 206"/>
              <a:gd name="T7" fmla="*/ 0 h 1610"/>
              <a:gd name="T8" fmla="*/ 8 w 206"/>
              <a:gd name="T9" fmla="*/ 4 h 1610"/>
              <a:gd name="T10" fmla="*/ 205 w 206"/>
              <a:gd name="T11" fmla="*/ 1606 h 1610"/>
              <a:gd name="T12" fmla="*/ 202 w 206"/>
              <a:gd name="T13" fmla="*/ 1610 h 1610"/>
              <a:gd name="T14" fmla="*/ 201 w 206"/>
              <a:gd name="T15" fmla="*/ 1610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" h="1610">
                <a:moveTo>
                  <a:pt x="201" y="1610"/>
                </a:moveTo>
                <a:cubicBezTo>
                  <a:pt x="199" y="1610"/>
                  <a:pt x="198" y="1609"/>
                  <a:pt x="197" y="160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ubicBezTo>
                  <a:pt x="205" y="1606"/>
                  <a:pt x="205" y="1606"/>
                  <a:pt x="205" y="1606"/>
                </a:cubicBezTo>
                <a:cubicBezTo>
                  <a:pt x="206" y="1608"/>
                  <a:pt x="204" y="1610"/>
                  <a:pt x="202" y="1610"/>
                </a:cubicBezTo>
                <a:cubicBezTo>
                  <a:pt x="202" y="1610"/>
                  <a:pt x="201" y="1610"/>
                  <a:pt x="201" y="16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7" name="Freeform 33"/>
          <p:cNvSpPr/>
          <p:nvPr/>
        </p:nvSpPr>
        <p:spPr bwMode="auto">
          <a:xfrm rot="21368463">
            <a:off x="11675521" y="4834172"/>
            <a:ext cx="342900" cy="836613"/>
          </a:xfrm>
          <a:custGeom>
            <a:avLst/>
            <a:gdLst>
              <a:gd name="T0" fmla="*/ 333 w 338"/>
              <a:gd name="T1" fmla="*/ 825 h 825"/>
              <a:gd name="T2" fmla="*/ 330 w 338"/>
              <a:gd name="T3" fmla="*/ 823 h 825"/>
              <a:gd name="T4" fmla="*/ 1 w 338"/>
              <a:gd name="T5" fmla="*/ 6 h 825"/>
              <a:gd name="T6" fmla="*/ 3 w 338"/>
              <a:gd name="T7" fmla="*/ 1 h 825"/>
              <a:gd name="T8" fmla="*/ 8 w 338"/>
              <a:gd name="T9" fmla="*/ 3 h 825"/>
              <a:gd name="T10" fmla="*/ 337 w 338"/>
              <a:gd name="T11" fmla="*/ 820 h 825"/>
              <a:gd name="T12" fmla="*/ 335 w 338"/>
              <a:gd name="T13" fmla="*/ 825 h 825"/>
              <a:gd name="T14" fmla="*/ 333 w 338"/>
              <a:gd name="T15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825">
                <a:moveTo>
                  <a:pt x="333" y="825"/>
                </a:moveTo>
                <a:cubicBezTo>
                  <a:pt x="332" y="825"/>
                  <a:pt x="330" y="824"/>
                  <a:pt x="330" y="823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3" y="1"/>
                </a:cubicBezTo>
                <a:cubicBezTo>
                  <a:pt x="5" y="0"/>
                  <a:pt x="7" y="1"/>
                  <a:pt x="8" y="3"/>
                </a:cubicBezTo>
                <a:cubicBezTo>
                  <a:pt x="337" y="820"/>
                  <a:pt x="337" y="820"/>
                  <a:pt x="337" y="820"/>
                </a:cubicBezTo>
                <a:cubicBezTo>
                  <a:pt x="338" y="822"/>
                  <a:pt x="337" y="824"/>
                  <a:pt x="335" y="825"/>
                </a:cubicBezTo>
                <a:cubicBezTo>
                  <a:pt x="334" y="825"/>
                  <a:pt x="334" y="825"/>
                  <a:pt x="333" y="8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8" name="Freeform 34"/>
          <p:cNvSpPr/>
          <p:nvPr/>
        </p:nvSpPr>
        <p:spPr bwMode="auto">
          <a:xfrm rot="21368463">
            <a:off x="12012146" y="4930663"/>
            <a:ext cx="342900" cy="717550"/>
          </a:xfrm>
          <a:custGeom>
            <a:avLst/>
            <a:gdLst>
              <a:gd name="T0" fmla="*/ 4 w 338"/>
              <a:gd name="T1" fmla="*/ 707 h 707"/>
              <a:gd name="T2" fmla="*/ 3 w 338"/>
              <a:gd name="T3" fmla="*/ 707 h 707"/>
              <a:gd name="T4" fmla="*/ 1 w 338"/>
              <a:gd name="T5" fmla="*/ 702 h 707"/>
              <a:gd name="T6" fmla="*/ 330 w 338"/>
              <a:gd name="T7" fmla="*/ 3 h 707"/>
              <a:gd name="T8" fmla="*/ 336 w 338"/>
              <a:gd name="T9" fmla="*/ 1 h 707"/>
              <a:gd name="T10" fmla="*/ 337 w 338"/>
              <a:gd name="T11" fmla="*/ 6 h 707"/>
              <a:gd name="T12" fmla="*/ 8 w 338"/>
              <a:gd name="T13" fmla="*/ 705 h 707"/>
              <a:gd name="T14" fmla="*/ 4 w 338"/>
              <a:gd name="T15" fmla="*/ 707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707">
                <a:moveTo>
                  <a:pt x="4" y="707"/>
                </a:moveTo>
                <a:cubicBezTo>
                  <a:pt x="4" y="707"/>
                  <a:pt x="3" y="707"/>
                  <a:pt x="3" y="707"/>
                </a:cubicBezTo>
                <a:cubicBezTo>
                  <a:pt x="1" y="706"/>
                  <a:pt x="0" y="704"/>
                  <a:pt x="1" y="702"/>
                </a:cubicBezTo>
                <a:cubicBezTo>
                  <a:pt x="330" y="3"/>
                  <a:pt x="330" y="3"/>
                  <a:pt x="330" y="3"/>
                </a:cubicBezTo>
                <a:cubicBezTo>
                  <a:pt x="331" y="1"/>
                  <a:pt x="334" y="0"/>
                  <a:pt x="336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705"/>
                  <a:pt x="8" y="705"/>
                  <a:pt x="8" y="705"/>
                </a:cubicBezTo>
                <a:cubicBezTo>
                  <a:pt x="7" y="707"/>
                  <a:pt x="6" y="707"/>
                  <a:pt x="4" y="70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9" name="Freeform 35"/>
          <p:cNvSpPr/>
          <p:nvPr/>
        </p:nvSpPr>
        <p:spPr bwMode="auto">
          <a:xfrm rot="21368463">
            <a:off x="12041440" y="5625598"/>
            <a:ext cx="749300" cy="182563"/>
          </a:xfrm>
          <a:custGeom>
            <a:avLst/>
            <a:gdLst>
              <a:gd name="T0" fmla="*/ 734 w 738"/>
              <a:gd name="T1" fmla="*/ 180 h 180"/>
              <a:gd name="T2" fmla="*/ 733 w 738"/>
              <a:gd name="T3" fmla="*/ 180 h 180"/>
              <a:gd name="T4" fmla="*/ 3 w 738"/>
              <a:gd name="T5" fmla="*/ 8 h 180"/>
              <a:gd name="T6" fmla="*/ 0 w 738"/>
              <a:gd name="T7" fmla="*/ 4 h 180"/>
              <a:gd name="T8" fmla="*/ 5 w 738"/>
              <a:gd name="T9" fmla="*/ 1 h 180"/>
              <a:gd name="T10" fmla="*/ 735 w 738"/>
              <a:gd name="T11" fmla="*/ 172 h 180"/>
              <a:gd name="T12" fmla="*/ 738 w 738"/>
              <a:gd name="T13" fmla="*/ 177 h 180"/>
              <a:gd name="T14" fmla="*/ 734 w 73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8" h="180">
                <a:moveTo>
                  <a:pt x="734" y="180"/>
                </a:moveTo>
                <a:cubicBezTo>
                  <a:pt x="734" y="180"/>
                  <a:pt x="733" y="180"/>
                  <a:pt x="733" y="180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1" y="1"/>
                  <a:pt x="3" y="0"/>
                  <a:pt x="5" y="1"/>
                </a:cubicBezTo>
                <a:cubicBezTo>
                  <a:pt x="735" y="172"/>
                  <a:pt x="735" y="172"/>
                  <a:pt x="735" y="172"/>
                </a:cubicBezTo>
                <a:cubicBezTo>
                  <a:pt x="737" y="172"/>
                  <a:pt x="738" y="175"/>
                  <a:pt x="738" y="177"/>
                </a:cubicBezTo>
                <a:cubicBezTo>
                  <a:pt x="737" y="179"/>
                  <a:pt x="736" y="180"/>
                  <a:pt x="734" y="1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0" name="Freeform 36"/>
          <p:cNvSpPr/>
          <p:nvPr/>
        </p:nvSpPr>
        <p:spPr bwMode="auto">
          <a:xfrm rot="21368463">
            <a:off x="11757700" y="4023247"/>
            <a:ext cx="542925" cy="925513"/>
          </a:xfrm>
          <a:custGeom>
            <a:avLst/>
            <a:gdLst>
              <a:gd name="T0" fmla="*/ 531 w 535"/>
              <a:gd name="T1" fmla="*/ 912 h 912"/>
              <a:gd name="T2" fmla="*/ 527 w 535"/>
              <a:gd name="T3" fmla="*/ 910 h 912"/>
              <a:gd name="T4" fmla="*/ 1 w 535"/>
              <a:gd name="T5" fmla="*/ 6 h 912"/>
              <a:gd name="T6" fmla="*/ 2 w 535"/>
              <a:gd name="T7" fmla="*/ 1 h 912"/>
              <a:gd name="T8" fmla="*/ 8 w 535"/>
              <a:gd name="T9" fmla="*/ 2 h 912"/>
              <a:gd name="T10" fmla="*/ 534 w 535"/>
              <a:gd name="T11" fmla="*/ 906 h 912"/>
              <a:gd name="T12" fmla="*/ 533 w 535"/>
              <a:gd name="T13" fmla="*/ 911 h 912"/>
              <a:gd name="T14" fmla="*/ 531 w 535"/>
              <a:gd name="T1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5" h="912">
                <a:moveTo>
                  <a:pt x="531" y="912"/>
                </a:moveTo>
                <a:cubicBezTo>
                  <a:pt x="529" y="912"/>
                  <a:pt x="528" y="911"/>
                  <a:pt x="527" y="910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0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34" y="906"/>
                  <a:pt x="534" y="906"/>
                  <a:pt x="534" y="906"/>
                </a:cubicBezTo>
                <a:cubicBezTo>
                  <a:pt x="535" y="908"/>
                  <a:pt x="535" y="910"/>
                  <a:pt x="533" y="911"/>
                </a:cubicBezTo>
                <a:cubicBezTo>
                  <a:pt x="532" y="911"/>
                  <a:pt x="531" y="912"/>
                  <a:pt x="531" y="91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1" name="Freeform 37"/>
          <p:cNvSpPr/>
          <p:nvPr/>
        </p:nvSpPr>
        <p:spPr bwMode="auto">
          <a:xfrm rot="21368463">
            <a:off x="11739434" y="3995411"/>
            <a:ext cx="1387475" cy="411163"/>
          </a:xfrm>
          <a:custGeom>
            <a:avLst/>
            <a:gdLst>
              <a:gd name="T0" fmla="*/ 1363 w 1367"/>
              <a:gd name="T1" fmla="*/ 406 h 406"/>
              <a:gd name="T2" fmla="*/ 1362 w 1367"/>
              <a:gd name="T3" fmla="*/ 406 h 406"/>
              <a:gd name="T4" fmla="*/ 3 w 1367"/>
              <a:gd name="T5" fmla="*/ 8 h 406"/>
              <a:gd name="T6" fmla="*/ 1 w 1367"/>
              <a:gd name="T7" fmla="*/ 3 h 406"/>
              <a:gd name="T8" fmla="*/ 5 w 1367"/>
              <a:gd name="T9" fmla="*/ 0 h 406"/>
              <a:gd name="T10" fmla="*/ 1364 w 1367"/>
              <a:gd name="T11" fmla="*/ 398 h 406"/>
              <a:gd name="T12" fmla="*/ 1367 w 1367"/>
              <a:gd name="T13" fmla="*/ 403 h 406"/>
              <a:gd name="T14" fmla="*/ 1363 w 1367"/>
              <a:gd name="T15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7" h="406">
                <a:moveTo>
                  <a:pt x="1363" y="406"/>
                </a:moveTo>
                <a:cubicBezTo>
                  <a:pt x="1362" y="406"/>
                  <a:pt x="1362" y="406"/>
                  <a:pt x="1362" y="406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1" y="3"/>
                </a:cubicBezTo>
                <a:cubicBezTo>
                  <a:pt x="1" y="1"/>
                  <a:pt x="3" y="0"/>
                  <a:pt x="5" y="0"/>
                </a:cubicBezTo>
                <a:cubicBezTo>
                  <a:pt x="1364" y="398"/>
                  <a:pt x="1364" y="398"/>
                  <a:pt x="1364" y="398"/>
                </a:cubicBezTo>
                <a:cubicBezTo>
                  <a:pt x="1366" y="399"/>
                  <a:pt x="1367" y="401"/>
                  <a:pt x="1367" y="403"/>
                </a:cubicBezTo>
                <a:cubicBezTo>
                  <a:pt x="1366" y="405"/>
                  <a:pt x="1365" y="406"/>
                  <a:pt x="1363" y="4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2" name="Freeform 49"/>
          <p:cNvSpPr/>
          <p:nvPr/>
        </p:nvSpPr>
        <p:spPr bwMode="auto">
          <a:xfrm rot="21368463">
            <a:off x="11161219" y="6119879"/>
            <a:ext cx="258763" cy="96838"/>
          </a:xfrm>
          <a:custGeom>
            <a:avLst/>
            <a:gdLst>
              <a:gd name="T0" fmla="*/ 251 w 255"/>
              <a:gd name="T1" fmla="*/ 95 h 95"/>
              <a:gd name="T2" fmla="*/ 249 w 255"/>
              <a:gd name="T3" fmla="*/ 94 h 95"/>
              <a:gd name="T4" fmla="*/ 3 w 255"/>
              <a:gd name="T5" fmla="*/ 8 h 95"/>
              <a:gd name="T6" fmla="*/ 1 w 255"/>
              <a:gd name="T7" fmla="*/ 3 h 95"/>
              <a:gd name="T8" fmla="*/ 6 w 255"/>
              <a:gd name="T9" fmla="*/ 1 h 95"/>
              <a:gd name="T10" fmla="*/ 252 w 255"/>
              <a:gd name="T11" fmla="*/ 87 h 95"/>
              <a:gd name="T12" fmla="*/ 254 w 255"/>
              <a:gd name="T13" fmla="*/ 92 h 95"/>
              <a:gd name="T14" fmla="*/ 251 w 255"/>
              <a:gd name="T15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5">
                <a:moveTo>
                  <a:pt x="251" y="95"/>
                </a:moveTo>
                <a:cubicBezTo>
                  <a:pt x="250" y="95"/>
                  <a:pt x="250" y="95"/>
                  <a:pt x="249" y="9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1" y="1"/>
                  <a:pt x="4" y="0"/>
                  <a:pt x="6" y="1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8"/>
                  <a:pt x="255" y="90"/>
                  <a:pt x="254" y="92"/>
                </a:cubicBezTo>
                <a:cubicBezTo>
                  <a:pt x="254" y="94"/>
                  <a:pt x="252" y="95"/>
                  <a:pt x="251" y="9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3" name="Freeform 50"/>
          <p:cNvSpPr/>
          <p:nvPr/>
        </p:nvSpPr>
        <p:spPr bwMode="auto">
          <a:xfrm rot="21368463">
            <a:off x="11196637" y="6205999"/>
            <a:ext cx="258763" cy="974725"/>
          </a:xfrm>
          <a:custGeom>
            <a:avLst/>
            <a:gdLst>
              <a:gd name="T0" fmla="*/ 5 w 255"/>
              <a:gd name="T1" fmla="*/ 960 h 960"/>
              <a:gd name="T2" fmla="*/ 4 w 255"/>
              <a:gd name="T3" fmla="*/ 960 h 960"/>
              <a:gd name="T4" fmla="*/ 1 w 255"/>
              <a:gd name="T5" fmla="*/ 955 h 960"/>
              <a:gd name="T6" fmla="*/ 247 w 255"/>
              <a:gd name="T7" fmla="*/ 4 h 960"/>
              <a:gd name="T8" fmla="*/ 252 w 255"/>
              <a:gd name="T9" fmla="*/ 1 h 960"/>
              <a:gd name="T10" fmla="*/ 255 w 255"/>
              <a:gd name="T11" fmla="*/ 6 h 960"/>
              <a:gd name="T12" fmla="*/ 9 w 255"/>
              <a:gd name="T13" fmla="*/ 957 h 960"/>
              <a:gd name="T14" fmla="*/ 5 w 255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60">
                <a:moveTo>
                  <a:pt x="5" y="960"/>
                </a:moveTo>
                <a:cubicBezTo>
                  <a:pt x="4" y="960"/>
                  <a:pt x="4" y="960"/>
                  <a:pt x="4" y="960"/>
                </a:cubicBezTo>
                <a:cubicBezTo>
                  <a:pt x="2" y="960"/>
                  <a:pt x="0" y="957"/>
                  <a:pt x="1" y="955"/>
                </a:cubicBezTo>
                <a:cubicBezTo>
                  <a:pt x="247" y="4"/>
                  <a:pt x="247" y="4"/>
                  <a:pt x="247" y="4"/>
                </a:cubicBezTo>
                <a:cubicBezTo>
                  <a:pt x="247" y="1"/>
                  <a:pt x="250" y="0"/>
                  <a:pt x="252" y="1"/>
                </a:cubicBezTo>
                <a:cubicBezTo>
                  <a:pt x="254" y="1"/>
                  <a:pt x="255" y="3"/>
                  <a:pt x="255" y="6"/>
                </a:cubicBezTo>
                <a:cubicBezTo>
                  <a:pt x="9" y="957"/>
                  <a:pt x="9" y="957"/>
                  <a:pt x="9" y="957"/>
                </a:cubicBezTo>
                <a:cubicBezTo>
                  <a:pt x="8" y="959"/>
                  <a:pt x="6" y="960"/>
                  <a:pt x="5" y="96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4" name="Freeform 51"/>
          <p:cNvSpPr/>
          <p:nvPr/>
        </p:nvSpPr>
        <p:spPr bwMode="auto">
          <a:xfrm rot="21368463">
            <a:off x="11396964" y="5672231"/>
            <a:ext cx="666750" cy="514350"/>
          </a:xfrm>
          <a:custGeom>
            <a:avLst/>
            <a:gdLst>
              <a:gd name="T0" fmla="*/ 5 w 658"/>
              <a:gd name="T1" fmla="*/ 506 h 506"/>
              <a:gd name="T2" fmla="*/ 1 w 658"/>
              <a:gd name="T3" fmla="*/ 504 h 506"/>
              <a:gd name="T4" fmla="*/ 2 w 658"/>
              <a:gd name="T5" fmla="*/ 498 h 506"/>
              <a:gd name="T6" fmla="*/ 651 w 658"/>
              <a:gd name="T7" fmla="*/ 1 h 506"/>
              <a:gd name="T8" fmla="*/ 656 w 658"/>
              <a:gd name="T9" fmla="*/ 2 h 506"/>
              <a:gd name="T10" fmla="*/ 656 w 658"/>
              <a:gd name="T11" fmla="*/ 8 h 506"/>
              <a:gd name="T12" fmla="*/ 7 w 658"/>
              <a:gd name="T13" fmla="*/ 505 h 506"/>
              <a:gd name="T14" fmla="*/ 5 w 658"/>
              <a:gd name="T15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8" h="506">
                <a:moveTo>
                  <a:pt x="5" y="506"/>
                </a:moveTo>
                <a:cubicBezTo>
                  <a:pt x="3" y="506"/>
                  <a:pt x="2" y="505"/>
                  <a:pt x="1" y="504"/>
                </a:cubicBezTo>
                <a:cubicBezTo>
                  <a:pt x="0" y="502"/>
                  <a:pt x="0" y="500"/>
                  <a:pt x="2" y="498"/>
                </a:cubicBezTo>
                <a:cubicBezTo>
                  <a:pt x="651" y="1"/>
                  <a:pt x="651" y="1"/>
                  <a:pt x="651" y="1"/>
                </a:cubicBezTo>
                <a:cubicBezTo>
                  <a:pt x="653" y="0"/>
                  <a:pt x="655" y="0"/>
                  <a:pt x="656" y="2"/>
                </a:cubicBezTo>
                <a:cubicBezTo>
                  <a:pt x="658" y="4"/>
                  <a:pt x="657" y="6"/>
                  <a:pt x="656" y="8"/>
                </a:cubicBezTo>
                <a:cubicBezTo>
                  <a:pt x="7" y="505"/>
                  <a:pt x="7" y="505"/>
                  <a:pt x="7" y="505"/>
                </a:cubicBezTo>
                <a:cubicBezTo>
                  <a:pt x="6" y="505"/>
                  <a:pt x="6" y="506"/>
                  <a:pt x="5" y="5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5" name="Freeform 52"/>
          <p:cNvSpPr/>
          <p:nvPr/>
        </p:nvSpPr>
        <p:spPr bwMode="auto">
          <a:xfrm rot="21368463">
            <a:off x="11143485" y="5680770"/>
            <a:ext cx="917575" cy="427038"/>
          </a:xfrm>
          <a:custGeom>
            <a:avLst/>
            <a:gdLst>
              <a:gd name="T0" fmla="*/ 4 w 904"/>
              <a:gd name="T1" fmla="*/ 420 h 420"/>
              <a:gd name="T2" fmla="*/ 1 w 904"/>
              <a:gd name="T3" fmla="*/ 417 h 420"/>
              <a:gd name="T4" fmla="*/ 3 w 904"/>
              <a:gd name="T5" fmla="*/ 412 h 420"/>
              <a:gd name="T6" fmla="*/ 898 w 904"/>
              <a:gd name="T7" fmla="*/ 1 h 420"/>
              <a:gd name="T8" fmla="*/ 903 w 904"/>
              <a:gd name="T9" fmla="*/ 3 h 420"/>
              <a:gd name="T10" fmla="*/ 901 w 904"/>
              <a:gd name="T11" fmla="*/ 8 h 420"/>
              <a:gd name="T12" fmla="*/ 6 w 904"/>
              <a:gd name="T13" fmla="*/ 419 h 420"/>
              <a:gd name="T14" fmla="*/ 4 w 904"/>
              <a:gd name="T15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420">
                <a:moveTo>
                  <a:pt x="4" y="420"/>
                </a:moveTo>
                <a:cubicBezTo>
                  <a:pt x="3" y="420"/>
                  <a:pt x="2" y="419"/>
                  <a:pt x="1" y="417"/>
                </a:cubicBezTo>
                <a:cubicBezTo>
                  <a:pt x="0" y="415"/>
                  <a:pt x="1" y="413"/>
                  <a:pt x="3" y="412"/>
                </a:cubicBezTo>
                <a:cubicBezTo>
                  <a:pt x="898" y="1"/>
                  <a:pt x="898" y="1"/>
                  <a:pt x="898" y="1"/>
                </a:cubicBezTo>
                <a:cubicBezTo>
                  <a:pt x="900" y="0"/>
                  <a:pt x="902" y="1"/>
                  <a:pt x="903" y="3"/>
                </a:cubicBezTo>
                <a:cubicBezTo>
                  <a:pt x="904" y="5"/>
                  <a:pt x="903" y="7"/>
                  <a:pt x="901" y="8"/>
                </a:cubicBezTo>
                <a:cubicBezTo>
                  <a:pt x="6" y="419"/>
                  <a:pt x="6" y="419"/>
                  <a:pt x="6" y="419"/>
                </a:cubicBezTo>
                <a:cubicBezTo>
                  <a:pt x="6" y="420"/>
                  <a:pt x="5" y="420"/>
                  <a:pt x="4" y="42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" name="Freeform 53"/>
          <p:cNvSpPr/>
          <p:nvPr/>
        </p:nvSpPr>
        <p:spPr bwMode="auto">
          <a:xfrm rot="21368463">
            <a:off x="9491811" y="6365319"/>
            <a:ext cx="1146175" cy="509588"/>
          </a:xfrm>
          <a:custGeom>
            <a:avLst/>
            <a:gdLst>
              <a:gd name="T0" fmla="*/ 5 w 1130"/>
              <a:gd name="T1" fmla="*/ 501 h 501"/>
              <a:gd name="T2" fmla="*/ 1 w 1130"/>
              <a:gd name="T3" fmla="*/ 499 h 501"/>
              <a:gd name="T4" fmla="*/ 3 w 1130"/>
              <a:gd name="T5" fmla="*/ 494 h 501"/>
              <a:gd name="T6" fmla="*/ 1124 w 1130"/>
              <a:gd name="T7" fmla="*/ 1 h 501"/>
              <a:gd name="T8" fmla="*/ 1129 w 1130"/>
              <a:gd name="T9" fmla="*/ 3 h 501"/>
              <a:gd name="T10" fmla="*/ 1127 w 1130"/>
              <a:gd name="T11" fmla="*/ 8 h 501"/>
              <a:gd name="T12" fmla="*/ 6 w 1130"/>
              <a:gd name="T13" fmla="*/ 501 h 501"/>
              <a:gd name="T14" fmla="*/ 5 w 1130"/>
              <a:gd name="T15" fmla="*/ 50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0" h="501">
                <a:moveTo>
                  <a:pt x="5" y="501"/>
                </a:moveTo>
                <a:cubicBezTo>
                  <a:pt x="3" y="501"/>
                  <a:pt x="2" y="501"/>
                  <a:pt x="1" y="499"/>
                </a:cubicBezTo>
                <a:cubicBezTo>
                  <a:pt x="0" y="497"/>
                  <a:pt x="1" y="495"/>
                  <a:pt x="3" y="494"/>
                </a:cubicBezTo>
                <a:cubicBezTo>
                  <a:pt x="1124" y="1"/>
                  <a:pt x="1124" y="1"/>
                  <a:pt x="1124" y="1"/>
                </a:cubicBezTo>
                <a:cubicBezTo>
                  <a:pt x="1126" y="0"/>
                  <a:pt x="1128" y="1"/>
                  <a:pt x="1129" y="3"/>
                </a:cubicBezTo>
                <a:cubicBezTo>
                  <a:pt x="1130" y="5"/>
                  <a:pt x="1129" y="7"/>
                  <a:pt x="1127" y="8"/>
                </a:cubicBezTo>
                <a:cubicBezTo>
                  <a:pt x="6" y="501"/>
                  <a:pt x="6" y="501"/>
                  <a:pt x="6" y="501"/>
                </a:cubicBezTo>
                <a:cubicBezTo>
                  <a:pt x="6" y="501"/>
                  <a:pt x="5" y="501"/>
                  <a:pt x="5" y="50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7" name="Freeform 111"/>
          <p:cNvSpPr/>
          <p:nvPr/>
        </p:nvSpPr>
        <p:spPr bwMode="auto">
          <a:xfrm rot="21368463">
            <a:off x="8429371" y="6135316"/>
            <a:ext cx="74613" cy="74612"/>
          </a:xfrm>
          <a:custGeom>
            <a:avLst/>
            <a:gdLst>
              <a:gd name="T0" fmla="*/ 54 w 73"/>
              <a:gd name="T1" fmla="*/ 10 h 74"/>
              <a:gd name="T2" fmla="*/ 64 w 73"/>
              <a:gd name="T3" fmla="*/ 55 h 74"/>
              <a:gd name="T4" fmla="*/ 19 w 73"/>
              <a:gd name="T5" fmla="*/ 65 h 74"/>
              <a:gd name="T6" fmla="*/ 9 w 73"/>
              <a:gd name="T7" fmla="*/ 20 h 74"/>
              <a:gd name="T8" fmla="*/ 54 w 73"/>
              <a:gd name="T9" fmla="*/ 1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54" y="10"/>
                </a:moveTo>
                <a:cubicBezTo>
                  <a:pt x="69" y="19"/>
                  <a:pt x="73" y="39"/>
                  <a:pt x="64" y="55"/>
                </a:cubicBezTo>
                <a:cubicBezTo>
                  <a:pt x="55" y="70"/>
                  <a:pt x="35" y="74"/>
                  <a:pt x="19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8" name="Freeform 112"/>
          <p:cNvSpPr/>
          <p:nvPr/>
        </p:nvSpPr>
        <p:spPr bwMode="auto">
          <a:xfrm rot="21368463">
            <a:off x="8496676" y="6590606"/>
            <a:ext cx="74613" cy="74612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4 h 74"/>
              <a:gd name="T6" fmla="*/ 10 w 74"/>
              <a:gd name="T7" fmla="*/ 19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69"/>
                  <a:pt x="35" y="74"/>
                  <a:pt x="20" y="64"/>
                </a:cubicBezTo>
                <a:cubicBezTo>
                  <a:pt x="5" y="55"/>
                  <a:pt x="0" y="35"/>
                  <a:pt x="10" y="19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9" name="Freeform 119"/>
          <p:cNvSpPr/>
          <p:nvPr/>
        </p:nvSpPr>
        <p:spPr bwMode="auto">
          <a:xfrm rot="21368463">
            <a:off x="10054771" y="6300040"/>
            <a:ext cx="73025" cy="73025"/>
          </a:xfrm>
          <a:custGeom>
            <a:avLst/>
            <a:gdLst>
              <a:gd name="T0" fmla="*/ 52 w 72"/>
              <a:gd name="T1" fmla="*/ 9 h 72"/>
              <a:gd name="T2" fmla="*/ 62 w 72"/>
              <a:gd name="T3" fmla="*/ 52 h 72"/>
              <a:gd name="T4" fmla="*/ 19 w 72"/>
              <a:gd name="T5" fmla="*/ 62 h 72"/>
              <a:gd name="T6" fmla="*/ 9 w 72"/>
              <a:gd name="T7" fmla="*/ 19 h 72"/>
              <a:gd name="T8" fmla="*/ 52 w 72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9"/>
                </a:moveTo>
                <a:cubicBezTo>
                  <a:pt x="67" y="18"/>
                  <a:pt x="72" y="38"/>
                  <a:pt x="62" y="52"/>
                </a:cubicBezTo>
                <a:cubicBezTo>
                  <a:pt x="53" y="67"/>
                  <a:pt x="34" y="72"/>
                  <a:pt x="19" y="62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4"/>
                  <a:pt x="38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0" name="Freeform 120"/>
          <p:cNvSpPr/>
          <p:nvPr/>
        </p:nvSpPr>
        <p:spPr bwMode="auto">
          <a:xfrm rot="21368463">
            <a:off x="9403767" y="5861283"/>
            <a:ext cx="168275" cy="166687"/>
          </a:xfrm>
          <a:custGeom>
            <a:avLst/>
            <a:gdLst>
              <a:gd name="T0" fmla="*/ 121 w 165"/>
              <a:gd name="T1" fmla="*/ 21 h 164"/>
              <a:gd name="T2" fmla="*/ 144 w 165"/>
              <a:gd name="T3" fmla="*/ 120 h 164"/>
              <a:gd name="T4" fmla="*/ 44 w 165"/>
              <a:gd name="T5" fmla="*/ 143 h 164"/>
              <a:gd name="T6" fmla="*/ 21 w 165"/>
              <a:gd name="T7" fmla="*/ 44 h 164"/>
              <a:gd name="T8" fmla="*/ 121 w 165"/>
              <a:gd name="T9" fmla="*/ 2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121" y="21"/>
                </a:moveTo>
                <a:cubicBezTo>
                  <a:pt x="155" y="42"/>
                  <a:pt x="165" y="87"/>
                  <a:pt x="144" y="120"/>
                </a:cubicBezTo>
                <a:cubicBezTo>
                  <a:pt x="123" y="154"/>
                  <a:pt x="78" y="164"/>
                  <a:pt x="44" y="143"/>
                </a:cubicBezTo>
                <a:cubicBezTo>
                  <a:pt x="11" y="122"/>
                  <a:pt x="0" y="77"/>
                  <a:pt x="21" y="44"/>
                </a:cubicBezTo>
                <a:cubicBezTo>
                  <a:pt x="43" y="10"/>
                  <a:pt x="87" y="0"/>
                  <a:pt x="121" y="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1" name="Freeform 121"/>
          <p:cNvSpPr/>
          <p:nvPr/>
        </p:nvSpPr>
        <p:spPr bwMode="auto">
          <a:xfrm rot="21368463">
            <a:off x="10557011" y="6283166"/>
            <a:ext cx="117475" cy="117475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29"/>
                  <a:pt x="116" y="61"/>
                  <a:pt x="101" y="85"/>
                </a:cubicBezTo>
                <a:cubicBezTo>
                  <a:pt x="86" y="108"/>
                  <a:pt x="55" y="116"/>
                  <a:pt x="31" y="101"/>
                </a:cubicBezTo>
                <a:cubicBezTo>
                  <a:pt x="7" y="86"/>
                  <a:pt x="0" y="54"/>
                  <a:pt x="15" y="31"/>
                </a:cubicBezTo>
                <a:cubicBezTo>
                  <a:pt x="30" y="7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2" name="Freeform 122"/>
          <p:cNvSpPr/>
          <p:nvPr/>
        </p:nvSpPr>
        <p:spPr bwMode="auto">
          <a:xfrm rot="21368463">
            <a:off x="11974028" y="5589327"/>
            <a:ext cx="117475" cy="117475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30"/>
                  <a:pt x="116" y="62"/>
                  <a:pt x="101" y="85"/>
                </a:cubicBezTo>
                <a:cubicBezTo>
                  <a:pt x="86" y="109"/>
                  <a:pt x="55" y="116"/>
                  <a:pt x="31" y="101"/>
                </a:cubicBezTo>
                <a:cubicBezTo>
                  <a:pt x="7" y="87"/>
                  <a:pt x="0" y="55"/>
                  <a:pt x="15" y="31"/>
                </a:cubicBezTo>
                <a:cubicBezTo>
                  <a:pt x="30" y="8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3" name="Freeform 125"/>
          <p:cNvSpPr/>
          <p:nvPr/>
        </p:nvSpPr>
        <p:spPr bwMode="auto">
          <a:xfrm rot="21368463">
            <a:off x="11378086" y="6163945"/>
            <a:ext cx="74613" cy="76200"/>
          </a:xfrm>
          <a:custGeom>
            <a:avLst/>
            <a:gdLst>
              <a:gd name="T0" fmla="*/ 54 w 74"/>
              <a:gd name="T1" fmla="*/ 10 h 75"/>
              <a:gd name="T2" fmla="*/ 65 w 74"/>
              <a:gd name="T3" fmla="*/ 55 h 75"/>
              <a:gd name="T4" fmla="*/ 20 w 74"/>
              <a:gd name="T5" fmla="*/ 65 h 75"/>
              <a:gd name="T6" fmla="*/ 9 w 74"/>
              <a:gd name="T7" fmla="*/ 20 h 75"/>
              <a:gd name="T8" fmla="*/ 54 w 74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54" y="10"/>
                </a:moveTo>
                <a:cubicBezTo>
                  <a:pt x="70" y="20"/>
                  <a:pt x="74" y="40"/>
                  <a:pt x="65" y="55"/>
                </a:cubicBezTo>
                <a:cubicBezTo>
                  <a:pt x="55" y="70"/>
                  <a:pt x="35" y="75"/>
                  <a:pt x="20" y="65"/>
                </a:cubicBezTo>
                <a:cubicBezTo>
                  <a:pt x="4" y="56"/>
                  <a:pt x="0" y="36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4" name="Freeform 126"/>
          <p:cNvSpPr/>
          <p:nvPr/>
        </p:nvSpPr>
        <p:spPr bwMode="auto">
          <a:xfrm rot="21368463">
            <a:off x="10834445" y="5535531"/>
            <a:ext cx="74613" cy="74612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5" name="Freeform 127"/>
          <p:cNvSpPr/>
          <p:nvPr/>
        </p:nvSpPr>
        <p:spPr bwMode="auto">
          <a:xfrm rot="21368463">
            <a:off x="10767257" y="4964029"/>
            <a:ext cx="76200" cy="74612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6" name="Freeform 128"/>
          <p:cNvSpPr/>
          <p:nvPr/>
        </p:nvSpPr>
        <p:spPr bwMode="auto">
          <a:xfrm rot="21368463">
            <a:off x="11611669" y="4814788"/>
            <a:ext cx="76200" cy="76200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5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7" name="Freeform 129"/>
          <p:cNvSpPr/>
          <p:nvPr/>
        </p:nvSpPr>
        <p:spPr bwMode="auto">
          <a:xfrm rot="21368463">
            <a:off x="11670281" y="3986781"/>
            <a:ext cx="120650" cy="119062"/>
          </a:xfrm>
          <a:custGeom>
            <a:avLst/>
            <a:gdLst>
              <a:gd name="T0" fmla="*/ 87 w 119"/>
              <a:gd name="T1" fmla="*/ 15 h 118"/>
              <a:gd name="T2" fmla="*/ 104 w 119"/>
              <a:gd name="T3" fmla="*/ 86 h 118"/>
              <a:gd name="T4" fmla="*/ 32 w 119"/>
              <a:gd name="T5" fmla="*/ 103 h 118"/>
              <a:gd name="T6" fmla="*/ 16 w 119"/>
              <a:gd name="T7" fmla="*/ 31 h 118"/>
              <a:gd name="T8" fmla="*/ 87 w 119"/>
              <a:gd name="T9" fmla="*/ 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8">
                <a:moveTo>
                  <a:pt x="87" y="15"/>
                </a:moveTo>
                <a:cubicBezTo>
                  <a:pt x="111" y="30"/>
                  <a:pt x="119" y="62"/>
                  <a:pt x="104" y="86"/>
                </a:cubicBezTo>
                <a:cubicBezTo>
                  <a:pt x="88" y="111"/>
                  <a:pt x="56" y="118"/>
                  <a:pt x="32" y="103"/>
                </a:cubicBezTo>
                <a:cubicBezTo>
                  <a:pt x="8" y="87"/>
                  <a:pt x="0" y="55"/>
                  <a:pt x="16" y="31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8" name="Freeform 138"/>
          <p:cNvSpPr/>
          <p:nvPr/>
        </p:nvSpPr>
        <p:spPr bwMode="auto">
          <a:xfrm rot="21368463">
            <a:off x="11135017" y="6107666"/>
            <a:ext cx="58738" cy="58737"/>
          </a:xfrm>
          <a:custGeom>
            <a:avLst/>
            <a:gdLst>
              <a:gd name="T0" fmla="*/ 43 w 58"/>
              <a:gd name="T1" fmla="*/ 8 h 58"/>
              <a:gd name="T2" fmla="*/ 51 w 58"/>
              <a:gd name="T3" fmla="*/ 43 h 58"/>
              <a:gd name="T4" fmla="*/ 16 w 58"/>
              <a:gd name="T5" fmla="*/ 51 h 58"/>
              <a:gd name="T6" fmla="*/ 8 w 58"/>
              <a:gd name="T7" fmla="*/ 16 h 58"/>
              <a:gd name="T8" fmla="*/ 43 w 58"/>
              <a:gd name="T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58">
                <a:moveTo>
                  <a:pt x="43" y="8"/>
                </a:moveTo>
                <a:cubicBezTo>
                  <a:pt x="55" y="15"/>
                  <a:pt x="58" y="31"/>
                  <a:pt x="51" y="43"/>
                </a:cubicBezTo>
                <a:cubicBezTo>
                  <a:pt x="43" y="54"/>
                  <a:pt x="28" y="58"/>
                  <a:pt x="16" y="51"/>
                </a:cubicBezTo>
                <a:cubicBezTo>
                  <a:pt x="4" y="43"/>
                  <a:pt x="0" y="28"/>
                  <a:pt x="8" y="16"/>
                </a:cubicBezTo>
                <a:cubicBezTo>
                  <a:pt x="15" y="4"/>
                  <a:pt x="31" y="0"/>
                  <a:pt x="43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9" name="Freeform 28"/>
          <p:cNvSpPr/>
          <p:nvPr/>
        </p:nvSpPr>
        <p:spPr bwMode="auto">
          <a:xfrm rot="2997005">
            <a:off x="1617318" y="-112733"/>
            <a:ext cx="557126" cy="177800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0" name="Freeform 13"/>
          <p:cNvSpPr/>
          <p:nvPr/>
        </p:nvSpPr>
        <p:spPr bwMode="auto">
          <a:xfrm>
            <a:off x="-403223" y="1083130"/>
            <a:ext cx="1046163" cy="176213"/>
          </a:xfrm>
          <a:custGeom>
            <a:avLst/>
            <a:gdLst>
              <a:gd name="T0" fmla="*/ 5 w 1030"/>
              <a:gd name="T1" fmla="*/ 174 h 174"/>
              <a:gd name="T2" fmla="*/ 1 w 1030"/>
              <a:gd name="T3" fmla="*/ 170 h 174"/>
              <a:gd name="T4" fmla="*/ 4 w 1030"/>
              <a:gd name="T5" fmla="*/ 166 h 174"/>
              <a:gd name="T6" fmla="*/ 1025 w 1030"/>
              <a:gd name="T7" fmla="*/ 0 h 174"/>
              <a:gd name="T8" fmla="*/ 1030 w 1030"/>
              <a:gd name="T9" fmla="*/ 4 h 174"/>
              <a:gd name="T10" fmla="*/ 1027 w 1030"/>
              <a:gd name="T11" fmla="*/ 8 h 174"/>
              <a:gd name="T12" fmla="*/ 5 w 1030"/>
              <a:gd name="T13" fmla="*/ 174 h 174"/>
              <a:gd name="T14" fmla="*/ 5 w 1030"/>
              <a:gd name="T15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74">
                <a:moveTo>
                  <a:pt x="5" y="174"/>
                </a:moveTo>
                <a:cubicBezTo>
                  <a:pt x="3" y="174"/>
                  <a:pt x="1" y="172"/>
                  <a:pt x="1" y="170"/>
                </a:cubicBezTo>
                <a:cubicBezTo>
                  <a:pt x="0" y="168"/>
                  <a:pt x="2" y="166"/>
                  <a:pt x="4" y="166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8" y="0"/>
                  <a:pt x="1030" y="1"/>
                  <a:pt x="1030" y="4"/>
                </a:cubicBezTo>
                <a:cubicBezTo>
                  <a:pt x="1030" y="6"/>
                  <a:pt x="1029" y="8"/>
                  <a:pt x="1027" y="8"/>
                </a:cubicBezTo>
                <a:cubicBezTo>
                  <a:pt x="5" y="174"/>
                  <a:pt x="5" y="174"/>
                  <a:pt x="5" y="174"/>
                </a:cubicBezTo>
                <a:cubicBezTo>
                  <a:pt x="5" y="174"/>
                  <a:pt x="5" y="174"/>
                  <a:pt x="5" y="17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1" name="Freeform 148"/>
          <p:cNvSpPr/>
          <p:nvPr/>
        </p:nvSpPr>
        <p:spPr bwMode="auto">
          <a:xfrm rot="21368463">
            <a:off x="8902610" y="6540171"/>
            <a:ext cx="528638" cy="530225"/>
          </a:xfrm>
          <a:custGeom>
            <a:avLst/>
            <a:gdLst>
              <a:gd name="T0" fmla="*/ 382 w 521"/>
              <a:gd name="T1" fmla="*/ 67 h 521"/>
              <a:gd name="T2" fmla="*/ 454 w 521"/>
              <a:gd name="T3" fmla="*/ 382 h 521"/>
              <a:gd name="T4" fmla="*/ 139 w 521"/>
              <a:gd name="T5" fmla="*/ 454 h 521"/>
              <a:gd name="T6" fmla="*/ 67 w 521"/>
              <a:gd name="T7" fmla="*/ 139 h 521"/>
              <a:gd name="T8" fmla="*/ 382 w 521"/>
              <a:gd name="T9" fmla="*/ 67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1">
                <a:moveTo>
                  <a:pt x="382" y="67"/>
                </a:moveTo>
                <a:cubicBezTo>
                  <a:pt x="489" y="134"/>
                  <a:pt x="521" y="275"/>
                  <a:pt x="454" y="382"/>
                </a:cubicBezTo>
                <a:cubicBezTo>
                  <a:pt x="387" y="489"/>
                  <a:pt x="246" y="521"/>
                  <a:pt x="139" y="454"/>
                </a:cubicBezTo>
                <a:cubicBezTo>
                  <a:pt x="32" y="387"/>
                  <a:pt x="0" y="246"/>
                  <a:pt x="67" y="139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2" name="Freeform 156"/>
          <p:cNvSpPr/>
          <p:nvPr/>
        </p:nvSpPr>
        <p:spPr bwMode="auto">
          <a:xfrm rot="21368463">
            <a:off x="9029612" y="6668812"/>
            <a:ext cx="273050" cy="273050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3" name="Freeform 156"/>
          <p:cNvSpPr/>
          <p:nvPr/>
        </p:nvSpPr>
        <p:spPr bwMode="auto">
          <a:xfrm rot="21368463" flipV="1">
            <a:off x="9100511" y="6742091"/>
            <a:ext cx="126492" cy="126492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4" name="Freeform 128"/>
          <p:cNvSpPr/>
          <p:nvPr/>
        </p:nvSpPr>
        <p:spPr bwMode="auto">
          <a:xfrm>
            <a:off x="2827340" y="119518"/>
            <a:ext cx="76200" cy="76200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5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1" name="文本框 710"/>
          <p:cNvSpPr txBox="1"/>
          <p:nvPr/>
        </p:nvSpPr>
        <p:spPr>
          <a:xfrm>
            <a:off x="1958182" y="2809197"/>
            <a:ext cx="8527015" cy="922020"/>
          </a:xfrm>
          <a:prstGeom prst="rect">
            <a:avLst/>
          </a:prstGeom>
          <a:noFill/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-300">
                <a:solidFill>
                  <a:srgbClr val="45D8FF"/>
                </a:solidFill>
                <a:effectLst>
                  <a:outerShdw blurRad="101600" dir="5400000" algn="ctr" rotWithShape="0">
                    <a:srgbClr val="45D8FF">
                      <a:alpha val="90000"/>
                    </a:srgbClr>
                  </a:outerShdw>
                </a:effectLst>
                <a:latin typeface="Futura Md BT" panose="020B0802020204020204" pitchFamily="34" charset="0"/>
              </a:defRPr>
            </a:lvl1pPr>
          </a:lstStyle>
          <a:p>
            <a:r>
              <a:rPr lang="zh-CN" altLang="en-US" sz="5400" spc="0" dirty="0">
                <a:latin typeface="BankGothic Md BT" pitchFamily="34" charset="0"/>
              </a:rPr>
              <a:t>数码商城</a:t>
            </a:r>
            <a:endParaRPr lang="zh-CN" altLang="en-US" sz="5400" spc="0" dirty="0">
              <a:latin typeface="BankGothic Md B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00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10" dur="700"/>
                                            <p:tgtEl>
                                              <p:spTgt spid="4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7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7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7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0" dur="7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7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7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9" dur="700"/>
                                            <p:tgtEl>
                                              <p:spTgt spid="2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7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7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8" dur="7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7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70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700"/>
                                            <p:tgtEl>
                                              <p:spTgt spid="4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70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70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6" dur="70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700"/>
                                            <p:tgtEl>
                                              <p:spTgt spid="4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2" dur="700"/>
                                            <p:tgtEl>
                                              <p:spTgt spid="4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70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0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700"/>
                                            <p:tgtEl>
                                              <p:spTgt spid="3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7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700" fill="hold"/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700" fill="hold"/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70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700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700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700"/>
                                            <p:tgtEl>
                                              <p:spTgt spid="5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7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7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7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7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7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7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7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7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7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7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7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70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7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7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7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7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7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7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7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7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7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27" dur="700"/>
                                            <p:tgtEl>
                                              <p:spTgt spid="3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30" dur="7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70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70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700"/>
                                            <p:tgtEl>
                                              <p:spTgt spid="3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7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7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700"/>
                                            <p:tgtEl>
                                              <p:spTgt spid="4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70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70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700"/>
                                            <p:tgtEl>
                                              <p:spTgt spid="4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8" dur="70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70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4" dur="70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7" dur="70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0" dur="70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7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7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7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7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7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7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3" dur="700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700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5" dur="700"/>
                                            <p:tgtEl>
                                              <p:spTgt spid="5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8" dur="7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7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0" dur="7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5" dur="7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7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7" dur="7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0" dur="7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7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2" dur="7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95" dur="7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98" dur="7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1" dur="7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7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3" dur="700"/>
                                            <p:tgtEl>
                                              <p:spTgt spid="4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06" dur="700"/>
                                            <p:tgtEl>
                                              <p:spTgt spid="4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09" dur="700"/>
                                            <p:tgtEl>
                                              <p:spTgt spid="4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7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7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7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7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7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7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700" fill="hold"/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700" fill="hold"/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7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700" fill="hold"/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700" fill="hold"/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700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2" dur="700"/>
                                            <p:tgtEl>
                                              <p:spTgt spid="2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5" dur="7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6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8" dur="7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1" dur="7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4" dur="70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7" dur="7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0" dur="7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3" dur="7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6" dur="700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7" dur="700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8" dur="700"/>
                                            <p:tgtEl>
                                              <p:spTgt spid="5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61" dur="700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4" dur="7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7" dur="700"/>
                                            <p:tgtEl>
                                              <p:spTgt spid="6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0" dur="700"/>
                                            <p:tgtEl>
                                              <p:spTgt spid="6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1" fill="hold">
                          <p:stCondLst>
                            <p:cond delay="indefinite"/>
                          </p:stCondLst>
                          <p:childTnLst>
                            <p:par>
                              <p:cTn id="2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5" dur="700" fill="hold"/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700" fill="hold"/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7" dur="700"/>
                                            <p:tgtEl>
                                              <p:spTgt spid="6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0" dur="700"/>
                                            <p:tgtEl>
                                              <p:spTgt spid="6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3" dur="700"/>
                                            <p:tgtEl>
                                              <p:spTgt spid="6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700" fill="hold"/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700" fill="hold"/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8" dur="700"/>
                                            <p:tgtEl>
                                              <p:spTgt spid="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1" dur="700" fill="hold"/>
                                            <p:tgtEl>
                                              <p:spTgt spid="5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700" fill="hold"/>
                                            <p:tgtEl>
                                              <p:spTgt spid="5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3" dur="700"/>
                                            <p:tgtEl>
                                              <p:spTgt spid="5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6" dur="700"/>
                                            <p:tgtEl>
                                              <p:spTgt spid="6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99" dur="700"/>
                                            <p:tgtEl>
                                              <p:spTgt spid="6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0" fill="hold">
                          <p:stCondLst>
                            <p:cond delay="indefinite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700" fill="hold"/>
                                            <p:tgtEl>
                                              <p:spTgt spid="6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700" fill="hold"/>
                                            <p:tgtEl>
                                              <p:spTgt spid="6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700"/>
                                            <p:tgtEl>
                                              <p:spTgt spid="6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7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7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700"/>
                                            <p:tgtEl>
                                              <p:spTgt spid="5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700" fill="hold"/>
                                            <p:tgtEl>
                                              <p:spTgt spid="7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700" fill="hold"/>
                                            <p:tgtEl>
                                              <p:spTgt spid="7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700"/>
                                            <p:tgtEl>
                                              <p:spTgt spid="7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700" fill="hold"/>
                                            <p:tgtEl>
                                              <p:spTgt spid="7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700" fill="hold"/>
                                            <p:tgtEl>
                                              <p:spTgt spid="7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700"/>
                                            <p:tgtEl>
                                              <p:spTgt spid="7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700" fill="hold"/>
                                            <p:tgtEl>
                                              <p:spTgt spid="7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700" fill="hold"/>
                                            <p:tgtEl>
                                              <p:spTgt spid="7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700"/>
                                            <p:tgtEl>
                                              <p:spTgt spid="7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29" dur="700"/>
                                            <p:tgtEl>
                                              <p:spTgt spid="6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2" dur="700"/>
                                            <p:tgtEl>
                                              <p:spTgt spid="6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5" dur="700"/>
                                            <p:tgtEl>
                                              <p:spTgt spid="6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8" dur="7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7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0" dur="700"/>
                                            <p:tgtEl>
                                              <p:spTgt spid="6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700" fill="hold"/>
                                            <p:tgtEl>
                                              <p:spTgt spid="7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700" fill="hold"/>
                                            <p:tgtEl>
                                              <p:spTgt spid="7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5" dur="700"/>
                                            <p:tgtEl>
                                              <p:spTgt spid="7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6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8" dur="700"/>
                                            <p:tgtEl>
                                              <p:spTgt spid="6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1" dur="700"/>
                                            <p:tgtEl>
                                              <p:spTgt spid="6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4" dur="700"/>
                                            <p:tgtEl>
                                              <p:spTgt spid="6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7" dur="700"/>
                                            <p:tgtEl>
                                              <p:spTgt spid="6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60" dur="700"/>
                                            <p:tgtEl>
                                              <p:spTgt spid="6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3" dur="700"/>
                                            <p:tgtEl>
                                              <p:spTgt spid="6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4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6" dur="700"/>
                                            <p:tgtEl>
                                              <p:spTgt spid="6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9" dur="700"/>
                                            <p:tgtEl>
                                              <p:spTgt spid="6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2" dur="700" fill="hold"/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3" dur="700" fill="hold"/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4" dur="700"/>
                                            <p:tgtEl>
                                              <p:spTgt spid="5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7" dur="700" fill="hold"/>
                                            <p:tgtEl>
                                              <p:spTgt spid="5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8" dur="700" fill="hold"/>
                                            <p:tgtEl>
                                              <p:spTgt spid="5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9" dur="700"/>
                                            <p:tgtEl>
                                              <p:spTgt spid="5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2" dur="700" fill="hold"/>
                                            <p:tgtEl>
                                              <p:spTgt spid="5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3" dur="700" fill="hold"/>
                                            <p:tgtEl>
                                              <p:spTgt spid="5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4" dur="700"/>
                                            <p:tgtEl>
                                              <p:spTgt spid="5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5" fill="hold">
                          <p:stCondLst>
                            <p:cond delay="indefinite"/>
                          </p:stCondLst>
                          <p:childTnLst>
                            <p:par>
                              <p:cTn id="3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9" dur="700" fill="hold"/>
                                            <p:tgtEl>
                                              <p:spTgt spid="6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0" dur="700" fill="hold"/>
                                            <p:tgtEl>
                                              <p:spTgt spid="6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1" dur="700"/>
                                            <p:tgtEl>
                                              <p:spTgt spid="6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4" dur="700" fill="hold"/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5" dur="700" fill="hold"/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6" dur="700"/>
                                            <p:tgtEl>
                                              <p:spTgt spid="5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9" dur="70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0" dur="70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1" dur="700"/>
                                            <p:tgtEl>
                                              <p:spTgt spid="5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4" dur="700" fill="hold"/>
                                            <p:tgtEl>
                                              <p:spTgt spid="5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5" dur="700" fill="hold"/>
                                            <p:tgtEl>
                                              <p:spTgt spid="5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6" dur="700"/>
                                            <p:tgtEl>
                                              <p:spTgt spid="5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09" dur="700"/>
                                            <p:tgtEl>
                                              <p:spTgt spid="6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2" dur="700" fill="hold"/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3" dur="700" fill="hold"/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4" dur="700"/>
                                            <p:tgtEl>
                                              <p:spTgt spid="6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7" dur="7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8" dur="7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9" dur="700"/>
                                            <p:tgtEl>
                                              <p:spTgt spid="6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2" dur="700" fill="hold"/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3" dur="700" fill="hold"/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4" dur="700"/>
                                            <p:tgtEl>
                                              <p:spTgt spid="6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700" fill="hold"/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700" fill="hold"/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9" dur="700"/>
                                            <p:tgtEl>
                                              <p:spTgt spid="6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2" dur="700" fill="hold"/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3" dur="700" fill="hold"/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4" dur="700"/>
                                            <p:tgtEl>
                                              <p:spTgt spid="6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5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437" dur="700"/>
                                            <p:tgtEl>
                                              <p:spTgt spid="6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40" dur="700"/>
                                            <p:tgtEl>
                                              <p:spTgt spid="6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43" dur="700"/>
                                            <p:tgtEl>
                                              <p:spTgt spid="6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6" dur="700"/>
                                            <p:tgtEl>
                                              <p:spTgt spid="6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9" dur="700"/>
                                            <p:tgtEl>
                                              <p:spTgt spid="6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2" dur="700"/>
                                            <p:tgtEl>
                                              <p:spTgt spid="6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3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55" dur="700"/>
                                            <p:tgtEl>
                                              <p:spTgt spid="6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6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58" dur="700"/>
                                            <p:tgtEl>
                                              <p:spTgt spid="6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9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61" dur="700"/>
                                            <p:tgtEl>
                                              <p:spTgt spid="6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2" fill="hold">
                          <p:stCondLst>
                            <p:cond delay="indefinite"/>
                          </p:stCondLst>
                          <p:childTnLst>
                            <p:par>
                              <p:cTn id="4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4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6" dur="700" fill="hold"/>
                                            <p:tgtEl>
                                              <p:spTgt spid="6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7" dur="700" fill="hold"/>
                                            <p:tgtEl>
                                              <p:spTgt spid="6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8" dur="700"/>
                                            <p:tgtEl>
                                              <p:spTgt spid="6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71" dur="700"/>
                                            <p:tgtEl>
                                              <p:spTgt spid="6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74" dur="700"/>
                                            <p:tgtEl>
                                              <p:spTgt spid="6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77" dur="700"/>
                                            <p:tgtEl>
                                              <p:spTgt spid="6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0" dur="700"/>
                                            <p:tgtEl>
                                              <p:spTgt spid="6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3" dur="700" fill="hold"/>
                                            <p:tgtEl>
                                              <p:spTgt spid="6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4" dur="700" fill="hold"/>
                                            <p:tgtEl>
                                              <p:spTgt spid="6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5" dur="700"/>
                                            <p:tgtEl>
                                              <p:spTgt spid="6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8" dur="700" fill="hold"/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9" dur="700" fill="hold"/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0" dur="700"/>
                                            <p:tgtEl>
                                              <p:spTgt spid="6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3" dur="700" fill="hold"/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4" dur="700" fill="hold"/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5" dur="700"/>
                                            <p:tgtEl>
                                              <p:spTgt spid="6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8" dur="700" fill="hold"/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9" dur="700" fill="hold"/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0" dur="700"/>
                                            <p:tgtEl>
                                              <p:spTgt spid="5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3" dur="700" fill="hold"/>
                                            <p:tgtEl>
                                              <p:spTgt spid="5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4" dur="700" fill="hold"/>
                                            <p:tgtEl>
                                              <p:spTgt spid="5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5" dur="700"/>
                                            <p:tgtEl>
                                              <p:spTgt spid="5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8" dur="700" fill="hold"/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9" dur="700" fill="hold"/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0" dur="700"/>
                                            <p:tgtEl>
                                              <p:spTgt spid="5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3" dur="7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4" dur="7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5" dur="700"/>
                                            <p:tgtEl>
                                              <p:spTgt spid="5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700" fill="hold"/>
                                            <p:tgtEl>
                                              <p:spTgt spid="5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700" fill="hold"/>
                                            <p:tgtEl>
                                              <p:spTgt spid="5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0" dur="700"/>
                                            <p:tgtEl>
                                              <p:spTgt spid="5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3" dur="700" fill="hold"/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4" dur="700" fill="hold"/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5" dur="700"/>
                                            <p:tgtEl>
                                              <p:spTgt spid="5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8" dur="700" fill="hold"/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9" dur="700" fill="hold"/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0" dur="700"/>
                                            <p:tgtEl>
                                              <p:spTgt spid="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1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533" dur="700"/>
                                            <p:tgtEl>
                                              <p:spTgt spid="6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4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536" dur="700"/>
                                            <p:tgtEl>
                                              <p:spTgt spid="6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9" dur="700"/>
                                            <p:tgtEl>
                                              <p:spTgt spid="6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2" dur="700"/>
                                            <p:tgtEl>
                                              <p:spTgt spid="6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3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545" dur="700"/>
                                            <p:tgtEl>
                                              <p:spTgt spid="6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8" dur="700"/>
                                            <p:tgtEl>
                                              <p:spTgt spid="6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1" dur="700"/>
                                            <p:tgtEl>
                                              <p:spTgt spid="6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4" dur="700"/>
                                            <p:tgtEl>
                                              <p:spTgt spid="6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700"/>
                                            <p:tgtEl>
                                              <p:spTgt spid="6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8" fill="hold">
                          <p:stCondLst>
                            <p:cond delay="indefinite"/>
                          </p:stCondLst>
                          <p:childTnLst>
                            <p:par>
                              <p:cTn id="5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2" dur="700" fill="hold"/>
                                            <p:tgtEl>
                                              <p:spTgt spid="6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3" dur="700" fill="hold"/>
                                            <p:tgtEl>
                                              <p:spTgt spid="6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4" dur="700"/>
                                            <p:tgtEl>
                                              <p:spTgt spid="6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7" dur="700" fill="hold"/>
                                            <p:tgtEl>
                                              <p:spTgt spid="6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8" dur="700" fill="hold"/>
                                            <p:tgtEl>
                                              <p:spTgt spid="6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9" dur="700"/>
                                            <p:tgtEl>
                                              <p:spTgt spid="6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2" dur="700"/>
                                            <p:tgtEl>
                                              <p:spTgt spid="6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5" dur="700"/>
                                            <p:tgtEl>
                                              <p:spTgt spid="6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6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578" dur="700"/>
                                            <p:tgtEl>
                                              <p:spTgt spid="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700" fill="hold"/>
                                            <p:tgtEl>
                                              <p:spTgt spid="5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700" fill="hold"/>
                                            <p:tgtEl>
                                              <p:spTgt spid="5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3" dur="700"/>
                                            <p:tgtEl>
                                              <p:spTgt spid="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6" dur="7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7" dur="7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8" dur="700"/>
                                            <p:tgtEl>
                                              <p:spTgt spid="5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1" dur="700" fill="hold"/>
                                            <p:tgtEl>
                                              <p:spTgt spid="6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2" dur="700" fill="hold"/>
                                            <p:tgtEl>
                                              <p:spTgt spid="6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3" dur="700"/>
                                            <p:tgtEl>
                                              <p:spTgt spid="6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6" dur="700" fill="hold"/>
                                            <p:tgtEl>
                                              <p:spTgt spid="6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7" dur="700" fill="hold"/>
                                            <p:tgtEl>
                                              <p:spTgt spid="6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8" dur="700"/>
                                            <p:tgtEl>
                                              <p:spTgt spid="6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1" dur="700" fill="hold"/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2" dur="700" fill="hold"/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3" dur="700"/>
                                            <p:tgtEl>
                                              <p:spTgt spid="6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4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06" dur="700"/>
                                            <p:tgtEl>
                                              <p:spTgt spid="6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7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609" dur="70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2" dur="700"/>
                                            <p:tgtEl>
                                              <p:spTgt spid="6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3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615" dur="700"/>
                                            <p:tgtEl>
                                              <p:spTgt spid="6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18" dur="700"/>
                                            <p:tgtEl>
                                              <p:spTgt spid="6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1" dur="700"/>
                                            <p:tgtEl>
                                              <p:spTgt spid="6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2" fill="hold">
                          <p:stCondLst>
                            <p:cond delay="indefinite"/>
                          </p:stCondLst>
                          <p:childTnLst>
                            <p:par>
                              <p:cTn id="6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4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26" dur="700"/>
                                            <p:tgtEl>
                                              <p:spTgt spid="6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9" dur="700"/>
                                            <p:tgtEl>
                                              <p:spTgt spid="6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2" dur="700" fill="hold"/>
                                            <p:tgtEl>
                                              <p:spTgt spid="6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3" dur="700" fill="hold"/>
                                            <p:tgtEl>
                                              <p:spTgt spid="6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4" dur="700"/>
                                            <p:tgtEl>
                                              <p:spTgt spid="6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7" dur="700" fill="hold"/>
                                            <p:tgtEl>
                                              <p:spTgt spid="6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8" dur="700" fill="hold"/>
                                            <p:tgtEl>
                                              <p:spTgt spid="6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9" dur="700"/>
                                            <p:tgtEl>
                                              <p:spTgt spid="6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2" dur="700" fill="hold"/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3" dur="700" fill="hold"/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4" dur="700"/>
                                            <p:tgtEl>
                                              <p:spTgt spid="5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7" dur="700" fill="hold"/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8" dur="700" fill="hold"/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9" dur="700"/>
                                            <p:tgtEl>
                                              <p:spTgt spid="5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700" fill="hold"/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700" fill="hold"/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4" dur="700"/>
                                            <p:tgtEl>
                                              <p:spTgt spid="5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7" dur="700" fill="hold"/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8" dur="700" fill="hold"/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9" dur="700"/>
                                            <p:tgtEl>
                                              <p:spTgt spid="5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2" dur="700"/>
                                            <p:tgtEl>
                                              <p:spTgt spid="6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5" dur="700"/>
                                            <p:tgtEl>
                                              <p:spTgt spid="6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8" dur="700"/>
                                            <p:tgtEl>
                                              <p:spTgt spid="7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9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71" dur="700"/>
                                            <p:tgtEl>
                                              <p:spTgt spid="6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74" dur="70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77" dur="700"/>
                                            <p:tgtEl>
                                              <p:spTgt spid="6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0" dur="7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1" dur="7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2" dur="700"/>
                                            <p:tgtEl>
                                              <p:spTgt spid="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5" dur="700" fill="hold"/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6" dur="700" fill="hold"/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7" dur="700"/>
                                            <p:tgtEl>
                                              <p:spTgt spid="6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0" dur="700" fill="hold"/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1" dur="700" fill="hold"/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2" dur="700"/>
                                            <p:tgtEl>
                                              <p:spTgt spid="6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5" dur="700" fill="hold"/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6" dur="700" fill="hold"/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7" dur="700"/>
                                            <p:tgtEl>
                                              <p:spTgt spid="6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0" dur="7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1" dur="7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2" dur="700"/>
                                            <p:tgtEl>
                                              <p:spTgt spid="5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5" dur="700" fill="hold"/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6" dur="700" fill="hold"/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7" dur="700"/>
                                            <p:tgtEl>
                                              <p:spTgt spid="5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0" dur="700" fill="hold"/>
                                            <p:tgtEl>
                                              <p:spTgt spid="5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1" dur="700" fill="hold"/>
                                            <p:tgtEl>
                                              <p:spTgt spid="5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2" dur="700"/>
                                            <p:tgtEl>
                                              <p:spTgt spid="5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15" dur="700"/>
                                            <p:tgtEl>
                                              <p:spTgt spid="6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18" dur="700"/>
                                            <p:tgtEl>
                                              <p:spTgt spid="6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1" dur="700"/>
                                            <p:tgtEl>
                                              <p:spTgt spid="6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4" dur="700"/>
                                            <p:tgtEl>
                                              <p:spTgt spid="6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5" fill="hold">
                          <p:stCondLst>
                            <p:cond delay="indefinite"/>
                          </p:stCondLst>
                          <p:childTnLst>
                            <p:par>
                              <p:cTn id="7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9" dur="700" fill="hold"/>
                                            <p:tgtEl>
                                              <p:spTgt spid="6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0" dur="700" fill="hold"/>
                                            <p:tgtEl>
                                              <p:spTgt spid="6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1" dur="700"/>
                                            <p:tgtEl>
                                              <p:spTgt spid="6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4" dur="700"/>
                                            <p:tgtEl>
                                              <p:spTgt spid="6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7" dur="700" fill="hold"/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8" dur="700" fill="hold"/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9" dur="700"/>
                                            <p:tgtEl>
                                              <p:spTgt spid="6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2" dur="700"/>
                                            <p:tgtEl>
                                              <p:spTgt spid="6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3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45" dur="700"/>
                                            <p:tgtEl>
                                              <p:spTgt spid="6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48" dur="700"/>
                                            <p:tgtEl>
                                              <p:spTgt spid="6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1" dur="700" fill="hold"/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2" dur="700" fill="hold"/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3" dur="700"/>
                                            <p:tgtEl>
                                              <p:spTgt spid="6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6" dur="700" fill="hold"/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7" dur="700" fill="hold"/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8" dur="700"/>
                                            <p:tgtEl>
                                              <p:spTgt spid="5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1" dur="700" fill="hold"/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2" dur="700" fill="hold"/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3" dur="700"/>
                                            <p:tgtEl>
                                              <p:spTgt spid="5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6" dur="700" fill="hold"/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7" dur="700" fill="hold"/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8" dur="700"/>
                                            <p:tgtEl>
                                              <p:spTgt spid="6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71" dur="700"/>
                                            <p:tgtEl>
                                              <p:spTgt spid="6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2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774" dur="700"/>
                                            <p:tgtEl>
                                              <p:spTgt spid="6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7" dur="700"/>
                                            <p:tgtEl>
                                              <p:spTgt spid="6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0" dur="700" fill="hold"/>
                                            <p:tgtEl>
                                              <p:spTgt spid="5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1" dur="700" fill="hold"/>
                                            <p:tgtEl>
                                              <p:spTgt spid="5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2" dur="700"/>
                                            <p:tgtEl>
                                              <p:spTgt spid="5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5" dur="700" fill="hold"/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6" dur="700" fill="hold"/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7" dur="700"/>
                                            <p:tgtEl>
                                              <p:spTgt spid="5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0" dur="700" fill="hold"/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1" dur="700" fill="hold"/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2" dur="700"/>
                                            <p:tgtEl>
                                              <p:spTgt spid="5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5" dur="700" fill="hold"/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6" dur="700" fill="hold"/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7" dur="700"/>
                                            <p:tgtEl>
                                              <p:spTgt spid="6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0" dur="700" fill="hold"/>
                                            <p:tgtEl>
                                              <p:spTgt spid="6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1" dur="700" fill="hold"/>
                                            <p:tgtEl>
                                              <p:spTgt spid="6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2" dur="700"/>
                                            <p:tgtEl>
                                              <p:spTgt spid="6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5" dur="7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6" dur="7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7" dur="700"/>
                                            <p:tgtEl>
                                              <p:spTgt spid="5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10" dur="700"/>
                                            <p:tgtEl>
                                              <p:spTgt spid="6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1" fill="hold">
                          <p:stCondLst>
                            <p:cond delay="indefinite"/>
                          </p:stCondLst>
                          <p:childTnLst>
                            <p:par>
                              <p:cTn id="8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3" presetID="2" presetClass="entr" presetSubtype="8" accel="36000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15" dur="700" fill="hold"/>
                                            <p:tgtEl>
                                              <p:spTgt spid="7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16" dur="700" fill="hold"/>
                                            <p:tgtEl>
                                              <p:spTgt spid="7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8" grpId="0" animBg="1"/>
          <p:bldP spid="330" grpId="0" animBg="1"/>
          <p:bldP spid="500" grpId="0" animBg="1"/>
          <p:bldP spid="502" grpId="0" animBg="1"/>
          <p:bldP spid="523" grpId="0" animBg="1"/>
          <p:bldP spid="320" grpId="0" animBg="1"/>
          <p:bldP spid="322" grpId="0" animBg="1"/>
          <p:bldP spid="326" grpId="0" animBg="1"/>
          <p:bldP spid="327" grpId="0" animBg="1"/>
          <p:bldP spid="329" grpId="0" animBg="1"/>
          <p:bldP spid="288" grpId="0" animBg="1"/>
          <p:bldP spid="290" grpId="0" animBg="1"/>
          <p:bldP spid="291" grpId="0" animBg="1"/>
          <p:bldP spid="292" grpId="0" animBg="1"/>
          <p:bldP spid="294" grpId="0" animBg="1"/>
          <p:bldP spid="295" grpId="0" animBg="1"/>
          <p:bldP spid="296" grpId="0" animBg="1"/>
          <p:bldP spid="297" grpId="0" animBg="1"/>
          <p:bldP spid="298" grpId="0" animBg="1"/>
          <p:bldP spid="299" grpId="0" animBg="1"/>
          <p:bldP spid="303" grpId="0" animBg="1"/>
          <p:bldP spid="304" grpId="0" animBg="1"/>
          <p:bldP spid="305" grpId="0" animBg="1"/>
          <p:bldP spid="306" grpId="0" animBg="1"/>
          <p:bldP spid="307" grpId="0" animBg="1"/>
          <p:bldP spid="311" grpId="0" animBg="1"/>
          <p:bldP spid="312" grpId="0" animBg="1"/>
          <p:bldP spid="316" grpId="0" animBg="1"/>
          <p:bldP spid="317" grpId="0" animBg="1"/>
          <p:bldP spid="318" grpId="0" animBg="1"/>
          <p:bldP spid="222" grpId="0" animBg="1"/>
          <p:bldP spid="226" grpId="0" animBg="1"/>
          <p:bldP spid="227" grpId="0" animBg="1"/>
          <p:bldP spid="228" grpId="0" animBg="1"/>
          <p:bldP spid="229" grpId="0" animBg="1"/>
          <p:bldP spid="230" grpId="0" animBg="1"/>
          <p:bldP spid="231" grpId="0" animBg="1"/>
          <p:bldP spid="232" grpId="0" animBg="1"/>
          <p:bldP spid="235" grpId="0" animBg="1"/>
          <p:bldP spid="236" grpId="0" animBg="1"/>
          <p:bldP spid="493" grpId="0" animBg="1"/>
          <p:bldP spid="497" grpId="0" animBg="1"/>
          <p:bldP spid="462" grpId="0" animBg="1"/>
          <p:bldP spid="463" grpId="0" animBg="1"/>
          <p:bldP spid="466" grpId="0" animBg="1"/>
          <p:bldP spid="467" grpId="0" animBg="1"/>
          <p:bldP spid="468" grpId="0" animBg="1"/>
          <p:bldP spid="469" grpId="0" animBg="1"/>
          <p:bldP spid="470" grpId="0" animBg="1"/>
          <p:bldP spid="471" grpId="0" animBg="1"/>
          <p:bldP spid="472" grpId="0" animBg="1"/>
          <p:bldP spid="473" grpId="0" animBg="1"/>
          <p:bldP spid="482" grpId="0" animBg="1"/>
          <p:bldP spid="484" grpId="0" animBg="1"/>
          <p:bldP spid="485" grpId="0" animBg="1"/>
          <p:bldP spid="487" grpId="0" animBg="1"/>
          <p:bldP spid="490" grpId="0" animBg="1"/>
          <p:bldP spid="397" grpId="0" animBg="1"/>
          <p:bldP spid="398" grpId="0" animBg="1"/>
          <p:bldP spid="403" grpId="0" animBg="1"/>
          <p:bldP spid="404" grpId="0" animBg="1"/>
          <p:bldP spid="405" grpId="0" animBg="1"/>
          <p:bldP spid="520" grpId="0" animBg="1"/>
          <p:bldP spid="521" grpId="0" animBg="1"/>
          <p:bldP spid="525" grpId="0" animBg="1"/>
          <p:bldP spid="527" grpId="0" animBg="1"/>
          <p:bldP spid="571" grpId="0" animBg="1"/>
          <p:bldP spid="572" grpId="0" animBg="1"/>
          <p:bldP spid="573" grpId="0" animBg="1"/>
          <p:bldP spid="574" grpId="0" animBg="1"/>
          <p:bldP spid="575" grpId="0" animBg="1"/>
          <p:bldP spid="576" grpId="0" animBg="1"/>
          <p:bldP spid="577" grpId="0" animBg="1"/>
          <p:bldP spid="578" grpId="0" animBg="1"/>
          <p:bldP spid="579" grpId="0" animBg="1"/>
          <p:bldP spid="580" grpId="0" animBg="1"/>
          <p:bldP spid="581" grpId="0" animBg="1"/>
          <p:bldP spid="582" grpId="0" animBg="1"/>
          <p:bldP spid="583" grpId="0" animBg="1"/>
          <p:bldP spid="584" grpId="0" animBg="1"/>
          <p:bldP spid="585" grpId="0" animBg="1"/>
          <p:bldP spid="586" grpId="0" animBg="1"/>
          <p:bldP spid="587" grpId="0" animBg="1"/>
          <p:bldP spid="588" grpId="0" animBg="1"/>
          <p:bldP spid="589" grpId="0" animBg="1"/>
          <p:bldP spid="590" grpId="0" animBg="1"/>
          <p:bldP spid="591" grpId="0" animBg="1"/>
          <p:bldP spid="592" grpId="0" animBg="1"/>
          <p:bldP spid="593" grpId="0" animBg="1"/>
          <p:bldP spid="594" grpId="0" animBg="1"/>
          <p:bldP spid="595" grpId="0" animBg="1"/>
          <p:bldP spid="596" grpId="0" animBg="1"/>
          <p:bldP spid="597" grpId="0" animBg="1"/>
          <p:bldP spid="598" grpId="0" animBg="1"/>
          <p:bldP spid="599" grpId="0" animBg="1"/>
          <p:bldP spid="600" grpId="0" animBg="1"/>
          <p:bldP spid="601" grpId="0" animBg="1"/>
          <p:bldP spid="602" grpId="0" animBg="1"/>
          <p:bldP spid="603" grpId="0" animBg="1"/>
          <p:bldP spid="604" grpId="0" animBg="1"/>
          <p:bldP spid="605" grpId="0" animBg="1"/>
          <p:bldP spid="606" grpId="0" animBg="1"/>
          <p:bldP spid="607" grpId="0" animBg="1"/>
          <p:bldP spid="608" grpId="0" animBg="1"/>
          <p:bldP spid="609" grpId="0" animBg="1"/>
          <p:bldP spid="610" grpId="0" animBg="1"/>
          <p:bldP spid="611" grpId="0" animBg="1"/>
          <p:bldP spid="612" grpId="0" animBg="1"/>
          <p:bldP spid="613" grpId="0" animBg="1"/>
          <p:bldP spid="614" grpId="0" animBg="1"/>
          <p:bldP spid="615" grpId="0" animBg="1"/>
          <p:bldP spid="616" grpId="0" animBg="1"/>
          <p:bldP spid="617" grpId="0" animBg="1"/>
          <p:bldP spid="618" grpId="0" animBg="1"/>
          <p:bldP spid="619" grpId="0" animBg="1"/>
          <p:bldP spid="620" grpId="0" animBg="1"/>
          <p:bldP spid="621" grpId="0" animBg="1"/>
          <p:bldP spid="622" grpId="0" animBg="1"/>
          <p:bldP spid="623" grpId="0" animBg="1"/>
          <p:bldP spid="624" grpId="0" animBg="1"/>
          <p:bldP spid="625" grpId="0" animBg="1"/>
          <p:bldP spid="626" grpId="0" animBg="1"/>
          <p:bldP spid="627" grpId="0" animBg="1"/>
          <p:bldP spid="628" grpId="0" animBg="1"/>
          <p:bldP spid="629" grpId="0" animBg="1"/>
          <p:bldP spid="630" grpId="0" animBg="1"/>
          <p:bldP spid="631" grpId="0" animBg="1"/>
          <p:bldP spid="632" grpId="0" animBg="1"/>
          <p:bldP spid="633" grpId="0" animBg="1"/>
          <p:bldP spid="634" grpId="0" animBg="1"/>
          <p:bldP spid="635" grpId="0" animBg="1"/>
          <p:bldP spid="636" grpId="0" animBg="1"/>
          <p:bldP spid="637" grpId="0" animBg="1"/>
          <p:bldP spid="638" grpId="0" animBg="1"/>
          <p:bldP spid="639" grpId="0" animBg="1"/>
          <p:bldP spid="640" grpId="0" animBg="1"/>
          <p:bldP spid="641" grpId="0" animBg="1"/>
          <p:bldP spid="642" grpId="0" animBg="1"/>
          <p:bldP spid="643" grpId="0" animBg="1"/>
          <p:bldP spid="644" grpId="0" animBg="1"/>
          <p:bldP spid="645" grpId="0" animBg="1"/>
          <p:bldP spid="646" grpId="0" animBg="1"/>
          <p:bldP spid="647" grpId="0" animBg="1"/>
          <p:bldP spid="648" grpId="0" animBg="1"/>
          <p:bldP spid="649" grpId="0" animBg="1"/>
          <p:bldP spid="650" grpId="0" animBg="1"/>
          <p:bldP spid="651" grpId="0" animBg="1"/>
          <p:bldP spid="652" grpId="0" animBg="1"/>
          <p:bldP spid="653" grpId="0" animBg="1"/>
          <p:bldP spid="654" grpId="0" animBg="1"/>
          <p:bldP spid="655" grpId="0" animBg="1"/>
          <p:bldP spid="656" grpId="0" animBg="1"/>
          <p:bldP spid="657" grpId="0" animBg="1"/>
          <p:bldP spid="658" grpId="0" animBg="1"/>
          <p:bldP spid="659" grpId="0" animBg="1"/>
          <p:bldP spid="660" grpId="0" animBg="1"/>
          <p:bldP spid="661" grpId="0" animBg="1"/>
          <p:bldP spid="662" grpId="0" animBg="1"/>
          <p:bldP spid="663" grpId="0" animBg="1"/>
          <p:bldP spid="664" grpId="0" animBg="1"/>
          <p:bldP spid="665" grpId="0" animBg="1"/>
          <p:bldP spid="666" grpId="0" animBg="1"/>
          <p:bldP spid="667" grpId="0" animBg="1"/>
          <p:bldP spid="668" grpId="0" animBg="1"/>
          <p:bldP spid="669" grpId="0" animBg="1"/>
          <p:bldP spid="670" grpId="0" animBg="1"/>
          <p:bldP spid="671" grpId="0" animBg="1"/>
          <p:bldP spid="672" grpId="0" animBg="1"/>
          <p:bldP spid="673" grpId="0" animBg="1"/>
          <p:bldP spid="674" grpId="0" animBg="1"/>
          <p:bldP spid="675" grpId="0" animBg="1"/>
          <p:bldP spid="676" grpId="0" animBg="1"/>
          <p:bldP spid="677" grpId="0" animBg="1"/>
          <p:bldP spid="678" grpId="0" animBg="1"/>
          <p:bldP spid="679" grpId="0" animBg="1"/>
          <p:bldP spid="680" grpId="0" animBg="1"/>
          <p:bldP spid="681" grpId="0" animBg="1"/>
          <p:bldP spid="682" grpId="0" animBg="1"/>
          <p:bldP spid="683" grpId="0" animBg="1"/>
          <p:bldP spid="684" grpId="0" animBg="1"/>
          <p:bldP spid="685" grpId="0" animBg="1"/>
          <p:bldP spid="686" grpId="0" animBg="1"/>
          <p:bldP spid="687" grpId="0" animBg="1"/>
          <p:bldP spid="688" grpId="0" animBg="1"/>
          <p:bldP spid="689" grpId="0" animBg="1"/>
          <p:bldP spid="690" grpId="0" animBg="1"/>
          <p:bldP spid="691" grpId="0" animBg="1"/>
          <p:bldP spid="692" grpId="0" animBg="1"/>
          <p:bldP spid="693" grpId="0" animBg="1"/>
          <p:bldP spid="694" grpId="0" animBg="1"/>
          <p:bldP spid="695" grpId="0" animBg="1"/>
          <p:bldP spid="696" grpId="0" animBg="1"/>
          <p:bldP spid="697" grpId="0" animBg="1"/>
          <p:bldP spid="698" grpId="0" animBg="1"/>
          <p:bldP spid="699" grpId="0" animBg="1"/>
          <p:bldP spid="700" grpId="0" animBg="1"/>
          <p:bldP spid="701" grpId="0" animBg="1"/>
          <p:bldP spid="702" grpId="0" animBg="1"/>
          <p:bldP spid="703" grpId="0" animBg="1"/>
          <p:bldP spid="704" grpId="0" animBg="1"/>
          <p:bldP spid="711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00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10" dur="700"/>
                                            <p:tgtEl>
                                              <p:spTgt spid="4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7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7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7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0" dur="7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7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7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9" dur="700"/>
                                            <p:tgtEl>
                                              <p:spTgt spid="2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7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7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8" dur="7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7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70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700"/>
                                            <p:tgtEl>
                                              <p:spTgt spid="4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70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70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6" dur="70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700"/>
                                            <p:tgtEl>
                                              <p:spTgt spid="4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2" dur="700"/>
                                            <p:tgtEl>
                                              <p:spTgt spid="4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70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0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700"/>
                                            <p:tgtEl>
                                              <p:spTgt spid="3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7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700" fill="hold"/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700" fill="hold"/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70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700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700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700"/>
                                            <p:tgtEl>
                                              <p:spTgt spid="5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7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7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7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7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7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7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7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7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7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7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7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70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7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7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7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7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7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7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7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7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7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27" dur="700"/>
                                            <p:tgtEl>
                                              <p:spTgt spid="3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30" dur="7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70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70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700"/>
                                            <p:tgtEl>
                                              <p:spTgt spid="3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7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7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700"/>
                                            <p:tgtEl>
                                              <p:spTgt spid="4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70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70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700"/>
                                            <p:tgtEl>
                                              <p:spTgt spid="4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8" dur="70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70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4" dur="70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7" dur="70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0" dur="70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7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7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7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7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7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7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3" dur="700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700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5" dur="700"/>
                                            <p:tgtEl>
                                              <p:spTgt spid="5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8" dur="7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7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0" dur="7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5" dur="7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7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7" dur="7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0" dur="7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7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2" dur="7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95" dur="7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98" dur="7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1" dur="7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7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3" dur="700"/>
                                            <p:tgtEl>
                                              <p:spTgt spid="4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06" dur="700"/>
                                            <p:tgtEl>
                                              <p:spTgt spid="4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09" dur="700"/>
                                            <p:tgtEl>
                                              <p:spTgt spid="4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7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7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7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7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7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7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700" fill="hold"/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700" fill="hold"/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7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700" fill="hold"/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700" fill="hold"/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700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2" dur="700"/>
                                            <p:tgtEl>
                                              <p:spTgt spid="2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5" dur="7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6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8" dur="7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1" dur="7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4" dur="70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7" dur="7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0" dur="7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3" dur="7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6" dur="700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7" dur="700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8" dur="700"/>
                                            <p:tgtEl>
                                              <p:spTgt spid="5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61" dur="700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4" dur="7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7" dur="700"/>
                                            <p:tgtEl>
                                              <p:spTgt spid="6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0" dur="700"/>
                                            <p:tgtEl>
                                              <p:spTgt spid="6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1" fill="hold">
                          <p:stCondLst>
                            <p:cond delay="indefinite"/>
                          </p:stCondLst>
                          <p:childTnLst>
                            <p:par>
                              <p:cTn id="2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5" dur="700" fill="hold"/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700" fill="hold"/>
                                            <p:tgtEl>
                                              <p:spTgt spid="6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7" dur="700"/>
                                            <p:tgtEl>
                                              <p:spTgt spid="6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0" dur="700"/>
                                            <p:tgtEl>
                                              <p:spTgt spid="6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3" dur="700"/>
                                            <p:tgtEl>
                                              <p:spTgt spid="6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6" dur="700" fill="hold"/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700" fill="hold"/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8" dur="700"/>
                                            <p:tgtEl>
                                              <p:spTgt spid="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1" dur="700" fill="hold"/>
                                            <p:tgtEl>
                                              <p:spTgt spid="5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700" fill="hold"/>
                                            <p:tgtEl>
                                              <p:spTgt spid="5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3" dur="700"/>
                                            <p:tgtEl>
                                              <p:spTgt spid="5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6" dur="700"/>
                                            <p:tgtEl>
                                              <p:spTgt spid="6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99" dur="700"/>
                                            <p:tgtEl>
                                              <p:spTgt spid="6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0" fill="hold">
                          <p:stCondLst>
                            <p:cond delay="indefinite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700" fill="hold"/>
                                            <p:tgtEl>
                                              <p:spTgt spid="6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700" fill="hold"/>
                                            <p:tgtEl>
                                              <p:spTgt spid="6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700"/>
                                            <p:tgtEl>
                                              <p:spTgt spid="6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7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7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700"/>
                                            <p:tgtEl>
                                              <p:spTgt spid="5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700" fill="hold"/>
                                            <p:tgtEl>
                                              <p:spTgt spid="7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700" fill="hold"/>
                                            <p:tgtEl>
                                              <p:spTgt spid="7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700"/>
                                            <p:tgtEl>
                                              <p:spTgt spid="7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700" fill="hold"/>
                                            <p:tgtEl>
                                              <p:spTgt spid="7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700" fill="hold"/>
                                            <p:tgtEl>
                                              <p:spTgt spid="7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700"/>
                                            <p:tgtEl>
                                              <p:spTgt spid="7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700" fill="hold"/>
                                            <p:tgtEl>
                                              <p:spTgt spid="7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700" fill="hold"/>
                                            <p:tgtEl>
                                              <p:spTgt spid="7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700"/>
                                            <p:tgtEl>
                                              <p:spTgt spid="7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29" dur="700"/>
                                            <p:tgtEl>
                                              <p:spTgt spid="6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2" dur="700"/>
                                            <p:tgtEl>
                                              <p:spTgt spid="6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5" dur="700"/>
                                            <p:tgtEl>
                                              <p:spTgt spid="6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8" dur="7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700" fill="hold"/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0" dur="700"/>
                                            <p:tgtEl>
                                              <p:spTgt spid="6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700" fill="hold"/>
                                            <p:tgtEl>
                                              <p:spTgt spid="7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700" fill="hold"/>
                                            <p:tgtEl>
                                              <p:spTgt spid="7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5" dur="700"/>
                                            <p:tgtEl>
                                              <p:spTgt spid="7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6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8" dur="700"/>
                                            <p:tgtEl>
                                              <p:spTgt spid="6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1" dur="700"/>
                                            <p:tgtEl>
                                              <p:spTgt spid="6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4" dur="700"/>
                                            <p:tgtEl>
                                              <p:spTgt spid="6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7" dur="700"/>
                                            <p:tgtEl>
                                              <p:spTgt spid="6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60" dur="700"/>
                                            <p:tgtEl>
                                              <p:spTgt spid="6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3" dur="700"/>
                                            <p:tgtEl>
                                              <p:spTgt spid="6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4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6" dur="700"/>
                                            <p:tgtEl>
                                              <p:spTgt spid="6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9" dur="700"/>
                                            <p:tgtEl>
                                              <p:spTgt spid="6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2" dur="700" fill="hold"/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3" dur="700" fill="hold"/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4" dur="700"/>
                                            <p:tgtEl>
                                              <p:spTgt spid="5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7" dur="700" fill="hold"/>
                                            <p:tgtEl>
                                              <p:spTgt spid="5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8" dur="700" fill="hold"/>
                                            <p:tgtEl>
                                              <p:spTgt spid="5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9" dur="700"/>
                                            <p:tgtEl>
                                              <p:spTgt spid="5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2" dur="700" fill="hold"/>
                                            <p:tgtEl>
                                              <p:spTgt spid="5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3" dur="700" fill="hold"/>
                                            <p:tgtEl>
                                              <p:spTgt spid="5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4" dur="700"/>
                                            <p:tgtEl>
                                              <p:spTgt spid="5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5" fill="hold">
                          <p:stCondLst>
                            <p:cond delay="indefinite"/>
                          </p:stCondLst>
                          <p:childTnLst>
                            <p:par>
                              <p:cTn id="3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9" dur="700" fill="hold"/>
                                            <p:tgtEl>
                                              <p:spTgt spid="6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0" dur="700" fill="hold"/>
                                            <p:tgtEl>
                                              <p:spTgt spid="6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1" dur="700"/>
                                            <p:tgtEl>
                                              <p:spTgt spid="6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4" dur="700" fill="hold"/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5" dur="700" fill="hold"/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6" dur="700"/>
                                            <p:tgtEl>
                                              <p:spTgt spid="5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9" dur="70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0" dur="70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1" dur="700"/>
                                            <p:tgtEl>
                                              <p:spTgt spid="5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4" dur="700" fill="hold"/>
                                            <p:tgtEl>
                                              <p:spTgt spid="5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5" dur="700" fill="hold"/>
                                            <p:tgtEl>
                                              <p:spTgt spid="5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6" dur="700"/>
                                            <p:tgtEl>
                                              <p:spTgt spid="5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09" dur="700"/>
                                            <p:tgtEl>
                                              <p:spTgt spid="6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2" dur="700" fill="hold"/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3" dur="700" fill="hold"/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4" dur="700"/>
                                            <p:tgtEl>
                                              <p:spTgt spid="6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7" dur="7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8" dur="7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9" dur="700"/>
                                            <p:tgtEl>
                                              <p:spTgt spid="6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2" dur="700" fill="hold"/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3" dur="700" fill="hold"/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4" dur="700"/>
                                            <p:tgtEl>
                                              <p:spTgt spid="6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700" fill="hold"/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700" fill="hold"/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9" dur="700"/>
                                            <p:tgtEl>
                                              <p:spTgt spid="6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2" dur="700" fill="hold"/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3" dur="700" fill="hold"/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4" dur="700"/>
                                            <p:tgtEl>
                                              <p:spTgt spid="6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5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437" dur="700"/>
                                            <p:tgtEl>
                                              <p:spTgt spid="6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40" dur="700"/>
                                            <p:tgtEl>
                                              <p:spTgt spid="6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43" dur="700"/>
                                            <p:tgtEl>
                                              <p:spTgt spid="6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6" dur="700"/>
                                            <p:tgtEl>
                                              <p:spTgt spid="6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9" dur="700"/>
                                            <p:tgtEl>
                                              <p:spTgt spid="6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2" dur="700"/>
                                            <p:tgtEl>
                                              <p:spTgt spid="6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3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55" dur="700"/>
                                            <p:tgtEl>
                                              <p:spTgt spid="6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6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58" dur="700"/>
                                            <p:tgtEl>
                                              <p:spTgt spid="6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9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61" dur="700"/>
                                            <p:tgtEl>
                                              <p:spTgt spid="6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2" fill="hold">
                          <p:stCondLst>
                            <p:cond delay="indefinite"/>
                          </p:stCondLst>
                          <p:childTnLst>
                            <p:par>
                              <p:cTn id="4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4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6" dur="700" fill="hold"/>
                                            <p:tgtEl>
                                              <p:spTgt spid="6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7" dur="700" fill="hold"/>
                                            <p:tgtEl>
                                              <p:spTgt spid="6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8" dur="700"/>
                                            <p:tgtEl>
                                              <p:spTgt spid="6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71" dur="700"/>
                                            <p:tgtEl>
                                              <p:spTgt spid="6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74" dur="700"/>
                                            <p:tgtEl>
                                              <p:spTgt spid="6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477" dur="700"/>
                                            <p:tgtEl>
                                              <p:spTgt spid="6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0" dur="700"/>
                                            <p:tgtEl>
                                              <p:spTgt spid="6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3" dur="700" fill="hold"/>
                                            <p:tgtEl>
                                              <p:spTgt spid="6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4" dur="700" fill="hold"/>
                                            <p:tgtEl>
                                              <p:spTgt spid="6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5" dur="700"/>
                                            <p:tgtEl>
                                              <p:spTgt spid="6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8" dur="700" fill="hold"/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9" dur="700" fill="hold"/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0" dur="700"/>
                                            <p:tgtEl>
                                              <p:spTgt spid="6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3" dur="700" fill="hold"/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4" dur="700" fill="hold"/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5" dur="700"/>
                                            <p:tgtEl>
                                              <p:spTgt spid="6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8" dur="700" fill="hold"/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9" dur="700" fill="hold"/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0" dur="700"/>
                                            <p:tgtEl>
                                              <p:spTgt spid="5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3" dur="700" fill="hold"/>
                                            <p:tgtEl>
                                              <p:spTgt spid="5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4" dur="700" fill="hold"/>
                                            <p:tgtEl>
                                              <p:spTgt spid="5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5" dur="700"/>
                                            <p:tgtEl>
                                              <p:spTgt spid="5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8" dur="700" fill="hold"/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9" dur="700" fill="hold"/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0" dur="700"/>
                                            <p:tgtEl>
                                              <p:spTgt spid="5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3" dur="7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4" dur="700" fill="hold"/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5" dur="700"/>
                                            <p:tgtEl>
                                              <p:spTgt spid="5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700" fill="hold"/>
                                            <p:tgtEl>
                                              <p:spTgt spid="5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700" fill="hold"/>
                                            <p:tgtEl>
                                              <p:spTgt spid="5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0" dur="700"/>
                                            <p:tgtEl>
                                              <p:spTgt spid="5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3" dur="700" fill="hold"/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4" dur="700" fill="hold"/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5" dur="700"/>
                                            <p:tgtEl>
                                              <p:spTgt spid="5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8" dur="700" fill="hold"/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9" dur="700" fill="hold"/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0" dur="700"/>
                                            <p:tgtEl>
                                              <p:spTgt spid="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1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533" dur="700"/>
                                            <p:tgtEl>
                                              <p:spTgt spid="6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4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536" dur="700"/>
                                            <p:tgtEl>
                                              <p:spTgt spid="6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9" dur="700"/>
                                            <p:tgtEl>
                                              <p:spTgt spid="6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2" dur="700"/>
                                            <p:tgtEl>
                                              <p:spTgt spid="6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3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545" dur="700"/>
                                            <p:tgtEl>
                                              <p:spTgt spid="6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8" dur="700"/>
                                            <p:tgtEl>
                                              <p:spTgt spid="6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1" dur="700"/>
                                            <p:tgtEl>
                                              <p:spTgt spid="6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4" dur="700"/>
                                            <p:tgtEl>
                                              <p:spTgt spid="6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700"/>
                                            <p:tgtEl>
                                              <p:spTgt spid="6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8" fill="hold">
                          <p:stCondLst>
                            <p:cond delay="indefinite"/>
                          </p:stCondLst>
                          <p:childTnLst>
                            <p:par>
                              <p:cTn id="5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2" dur="700" fill="hold"/>
                                            <p:tgtEl>
                                              <p:spTgt spid="6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3" dur="700" fill="hold"/>
                                            <p:tgtEl>
                                              <p:spTgt spid="6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4" dur="700"/>
                                            <p:tgtEl>
                                              <p:spTgt spid="6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7" dur="700" fill="hold"/>
                                            <p:tgtEl>
                                              <p:spTgt spid="6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8" dur="700" fill="hold"/>
                                            <p:tgtEl>
                                              <p:spTgt spid="6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9" dur="700"/>
                                            <p:tgtEl>
                                              <p:spTgt spid="6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2" dur="700"/>
                                            <p:tgtEl>
                                              <p:spTgt spid="6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3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5" dur="700"/>
                                            <p:tgtEl>
                                              <p:spTgt spid="6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6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578" dur="700"/>
                                            <p:tgtEl>
                                              <p:spTgt spid="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700" fill="hold"/>
                                            <p:tgtEl>
                                              <p:spTgt spid="5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700" fill="hold"/>
                                            <p:tgtEl>
                                              <p:spTgt spid="5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3" dur="700"/>
                                            <p:tgtEl>
                                              <p:spTgt spid="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6" dur="7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7" dur="700" fill="hold"/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8" dur="700"/>
                                            <p:tgtEl>
                                              <p:spTgt spid="5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1" dur="700" fill="hold"/>
                                            <p:tgtEl>
                                              <p:spTgt spid="6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2" dur="700" fill="hold"/>
                                            <p:tgtEl>
                                              <p:spTgt spid="6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3" dur="700"/>
                                            <p:tgtEl>
                                              <p:spTgt spid="6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6" dur="700" fill="hold"/>
                                            <p:tgtEl>
                                              <p:spTgt spid="6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7" dur="700" fill="hold"/>
                                            <p:tgtEl>
                                              <p:spTgt spid="6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8" dur="700"/>
                                            <p:tgtEl>
                                              <p:spTgt spid="6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1" dur="700" fill="hold"/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2" dur="700" fill="hold"/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3" dur="700"/>
                                            <p:tgtEl>
                                              <p:spTgt spid="6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4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06" dur="700"/>
                                            <p:tgtEl>
                                              <p:spTgt spid="6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7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609" dur="70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2" dur="700"/>
                                            <p:tgtEl>
                                              <p:spTgt spid="6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3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615" dur="700"/>
                                            <p:tgtEl>
                                              <p:spTgt spid="6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18" dur="700"/>
                                            <p:tgtEl>
                                              <p:spTgt spid="6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1" dur="700"/>
                                            <p:tgtEl>
                                              <p:spTgt spid="6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2" fill="hold">
                          <p:stCondLst>
                            <p:cond delay="indefinite"/>
                          </p:stCondLst>
                          <p:childTnLst>
                            <p:par>
                              <p:cTn id="6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4" presetID="18" presetClass="entr" presetSubtype="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26" dur="700"/>
                                            <p:tgtEl>
                                              <p:spTgt spid="6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9" dur="700"/>
                                            <p:tgtEl>
                                              <p:spTgt spid="6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2" dur="700" fill="hold"/>
                                            <p:tgtEl>
                                              <p:spTgt spid="6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3" dur="700" fill="hold"/>
                                            <p:tgtEl>
                                              <p:spTgt spid="6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4" dur="700"/>
                                            <p:tgtEl>
                                              <p:spTgt spid="6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7" dur="700" fill="hold"/>
                                            <p:tgtEl>
                                              <p:spTgt spid="6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8" dur="700" fill="hold"/>
                                            <p:tgtEl>
                                              <p:spTgt spid="6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9" dur="700"/>
                                            <p:tgtEl>
                                              <p:spTgt spid="6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2" dur="700" fill="hold"/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3" dur="700" fill="hold"/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4" dur="700"/>
                                            <p:tgtEl>
                                              <p:spTgt spid="5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7" dur="700" fill="hold"/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8" dur="700" fill="hold"/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9" dur="700"/>
                                            <p:tgtEl>
                                              <p:spTgt spid="5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700" fill="hold"/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700" fill="hold"/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4" dur="700"/>
                                            <p:tgtEl>
                                              <p:spTgt spid="5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7" dur="700" fill="hold"/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8" dur="700" fill="hold"/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9" dur="700"/>
                                            <p:tgtEl>
                                              <p:spTgt spid="5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2" dur="700"/>
                                            <p:tgtEl>
                                              <p:spTgt spid="6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5" dur="700"/>
                                            <p:tgtEl>
                                              <p:spTgt spid="6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8" dur="700"/>
                                            <p:tgtEl>
                                              <p:spTgt spid="7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9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71" dur="700"/>
                                            <p:tgtEl>
                                              <p:spTgt spid="6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74" dur="70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77" dur="700"/>
                                            <p:tgtEl>
                                              <p:spTgt spid="6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0" dur="7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1" dur="7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2" dur="700"/>
                                            <p:tgtEl>
                                              <p:spTgt spid="6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5" dur="700" fill="hold"/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6" dur="700" fill="hold"/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7" dur="700"/>
                                            <p:tgtEl>
                                              <p:spTgt spid="6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0" dur="700" fill="hold"/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1" dur="700" fill="hold"/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2" dur="700"/>
                                            <p:tgtEl>
                                              <p:spTgt spid="6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5" dur="700" fill="hold"/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6" dur="700" fill="hold"/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7" dur="700"/>
                                            <p:tgtEl>
                                              <p:spTgt spid="6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0" dur="7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1" dur="700" fill="hold"/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2" dur="700"/>
                                            <p:tgtEl>
                                              <p:spTgt spid="5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5" dur="700" fill="hold"/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6" dur="700" fill="hold"/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7" dur="700"/>
                                            <p:tgtEl>
                                              <p:spTgt spid="5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0" dur="700" fill="hold"/>
                                            <p:tgtEl>
                                              <p:spTgt spid="5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1" dur="700" fill="hold"/>
                                            <p:tgtEl>
                                              <p:spTgt spid="5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2" dur="700"/>
                                            <p:tgtEl>
                                              <p:spTgt spid="5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15" dur="700"/>
                                            <p:tgtEl>
                                              <p:spTgt spid="6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18" dur="700"/>
                                            <p:tgtEl>
                                              <p:spTgt spid="6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1" dur="700"/>
                                            <p:tgtEl>
                                              <p:spTgt spid="6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4" dur="700"/>
                                            <p:tgtEl>
                                              <p:spTgt spid="6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5" fill="hold">
                          <p:stCondLst>
                            <p:cond delay="indefinite"/>
                          </p:stCondLst>
                          <p:childTnLst>
                            <p:par>
                              <p:cTn id="7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9" dur="700" fill="hold"/>
                                            <p:tgtEl>
                                              <p:spTgt spid="6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0" dur="700" fill="hold"/>
                                            <p:tgtEl>
                                              <p:spTgt spid="6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1" dur="700"/>
                                            <p:tgtEl>
                                              <p:spTgt spid="6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4" dur="700"/>
                                            <p:tgtEl>
                                              <p:spTgt spid="6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7" dur="700" fill="hold"/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8" dur="700" fill="hold"/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9" dur="700"/>
                                            <p:tgtEl>
                                              <p:spTgt spid="6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2" dur="700"/>
                                            <p:tgtEl>
                                              <p:spTgt spid="6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3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45" dur="700"/>
                                            <p:tgtEl>
                                              <p:spTgt spid="6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48" dur="700"/>
                                            <p:tgtEl>
                                              <p:spTgt spid="6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1" dur="700" fill="hold"/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2" dur="700" fill="hold"/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3" dur="700"/>
                                            <p:tgtEl>
                                              <p:spTgt spid="6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6" dur="700" fill="hold"/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7" dur="700" fill="hold"/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8" dur="700"/>
                                            <p:tgtEl>
                                              <p:spTgt spid="5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1" dur="700" fill="hold"/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2" dur="700" fill="hold"/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3" dur="700"/>
                                            <p:tgtEl>
                                              <p:spTgt spid="5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6" dur="700" fill="hold"/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7" dur="700" fill="hold"/>
                                            <p:tgtEl>
                                              <p:spTgt spid="6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8" dur="700"/>
                                            <p:tgtEl>
                                              <p:spTgt spid="6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71" dur="700"/>
                                            <p:tgtEl>
                                              <p:spTgt spid="6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2" presetID="18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774" dur="700"/>
                                            <p:tgtEl>
                                              <p:spTgt spid="6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7" dur="700"/>
                                            <p:tgtEl>
                                              <p:spTgt spid="6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0" dur="700" fill="hold"/>
                                            <p:tgtEl>
                                              <p:spTgt spid="5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1" dur="700" fill="hold"/>
                                            <p:tgtEl>
                                              <p:spTgt spid="5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2" dur="700"/>
                                            <p:tgtEl>
                                              <p:spTgt spid="5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5" dur="700" fill="hold"/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6" dur="700" fill="hold"/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7" dur="700"/>
                                            <p:tgtEl>
                                              <p:spTgt spid="5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0" dur="700" fill="hold"/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1" dur="700" fill="hold"/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2" dur="700"/>
                                            <p:tgtEl>
                                              <p:spTgt spid="5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5" dur="700" fill="hold"/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6" dur="700" fill="hold"/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7" dur="700"/>
                                            <p:tgtEl>
                                              <p:spTgt spid="6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0" dur="700" fill="hold"/>
                                            <p:tgtEl>
                                              <p:spTgt spid="6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1" dur="700" fill="hold"/>
                                            <p:tgtEl>
                                              <p:spTgt spid="6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2" dur="700"/>
                                            <p:tgtEl>
                                              <p:spTgt spid="6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5" dur="7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6" dur="700" fill="hold"/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7" dur="700"/>
                                            <p:tgtEl>
                                              <p:spTgt spid="5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10" dur="700"/>
                                            <p:tgtEl>
                                              <p:spTgt spid="6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1" fill="hold">
                          <p:stCondLst>
                            <p:cond delay="indefinite"/>
                          </p:stCondLst>
                          <p:childTnLst>
                            <p:par>
                              <p:cTn id="8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3" presetID="2" presetClass="entr" presetSubtype="8" accel="36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5" dur="700" fill="hold"/>
                                            <p:tgtEl>
                                              <p:spTgt spid="7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6" dur="700" fill="hold"/>
                                            <p:tgtEl>
                                              <p:spTgt spid="7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8" grpId="0" animBg="1"/>
          <p:bldP spid="330" grpId="0" animBg="1"/>
          <p:bldP spid="500" grpId="0" animBg="1"/>
          <p:bldP spid="502" grpId="0" animBg="1"/>
          <p:bldP spid="523" grpId="0" animBg="1"/>
          <p:bldP spid="320" grpId="0" animBg="1"/>
          <p:bldP spid="322" grpId="0" animBg="1"/>
          <p:bldP spid="326" grpId="0" animBg="1"/>
          <p:bldP spid="327" grpId="0" animBg="1"/>
          <p:bldP spid="329" grpId="0" animBg="1"/>
          <p:bldP spid="288" grpId="0" animBg="1"/>
          <p:bldP spid="290" grpId="0" animBg="1"/>
          <p:bldP spid="291" grpId="0" animBg="1"/>
          <p:bldP spid="292" grpId="0" animBg="1"/>
          <p:bldP spid="294" grpId="0" animBg="1"/>
          <p:bldP spid="295" grpId="0" animBg="1"/>
          <p:bldP spid="296" grpId="0" animBg="1"/>
          <p:bldP spid="297" grpId="0" animBg="1"/>
          <p:bldP spid="298" grpId="0" animBg="1"/>
          <p:bldP spid="299" grpId="0" animBg="1"/>
          <p:bldP spid="303" grpId="0" animBg="1"/>
          <p:bldP spid="304" grpId="0" animBg="1"/>
          <p:bldP spid="305" grpId="0" animBg="1"/>
          <p:bldP spid="306" grpId="0" animBg="1"/>
          <p:bldP spid="307" grpId="0" animBg="1"/>
          <p:bldP spid="311" grpId="0" animBg="1"/>
          <p:bldP spid="312" grpId="0" animBg="1"/>
          <p:bldP spid="316" grpId="0" animBg="1"/>
          <p:bldP spid="317" grpId="0" animBg="1"/>
          <p:bldP spid="318" grpId="0" animBg="1"/>
          <p:bldP spid="222" grpId="0" animBg="1"/>
          <p:bldP spid="226" grpId="0" animBg="1"/>
          <p:bldP spid="227" grpId="0" animBg="1"/>
          <p:bldP spid="228" grpId="0" animBg="1"/>
          <p:bldP spid="229" grpId="0" animBg="1"/>
          <p:bldP spid="230" grpId="0" animBg="1"/>
          <p:bldP spid="231" grpId="0" animBg="1"/>
          <p:bldP spid="232" grpId="0" animBg="1"/>
          <p:bldP spid="235" grpId="0" animBg="1"/>
          <p:bldP spid="236" grpId="0" animBg="1"/>
          <p:bldP spid="493" grpId="0" animBg="1"/>
          <p:bldP spid="497" grpId="0" animBg="1"/>
          <p:bldP spid="462" grpId="0" animBg="1"/>
          <p:bldP spid="463" grpId="0" animBg="1"/>
          <p:bldP spid="466" grpId="0" animBg="1"/>
          <p:bldP spid="467" grpId="0" animBg="1"/>
          <p:bldP spid="468" grpId="0" animBg="1"/>
          <p:bldP spid="469" grpId="0" animBg="1"/>
          <p:bldP spid="470" grpId="0" animBg="1"/>
          <p:bldP spid="471" grpId="0" animBg="1"/>
          <p:bldP spid="472" grpId="0" animBg="1"/>
          <p:bldP spid="473" grpId="0" animBg="1"/>
          <p:bldP spid="482" grpId="0" animBg="1"/>
          <p:bldP spid="484" grpId="0" animBg="1"/>
          <p:bldP spid="485" grpId="0" animBg="1"/>
          <p:bldP spid="487" grpId="0" animBg="1"/>
          <p:bldP spid="490" grpId="0" animBg="1"/>
          <p:bldP spid="397" grpId="0" animBg="1"/>
          <p:bldP spid="398" grpId="0" animBg="1"/>
          <p:bldP spid="403" grpId="0" animBg="1"/>
          <p:bldP spid="404" grpId="0" animBg="1"/>
          <p:bldP spid="405" grpId="0" animBg="1"/>
          <p:bldP spid="520" grpId="0" animBg="1"/>
          <p:bldP spid="521" grpId="0" animBg="1"/>
          <p:bldP spid="525" grpId="0" animBg="1"/>
          <p:bldP spid="527" grpId="0" animBg="1"/>
          <p:bldP spid="571" grpId="0" animBg="1"/>
          <p:bldP spid="572" grpId="0" animBg="1"/>
          <p:bldP spid="573" grpId="0" animBg="1"/>
          <p:bldP spid="574" grpId="0" animBg="1"/>
          <p:bldP spid="575" grpId="0" animBg="1"/>
          <p:bldP spid="576" grpId="0" animBg="1"/>
          <p:bldP spid="577" grpId="0" animBg="1"/>
          <p:bldP spid="578" grpId="0" animBg="1"/>
          <p:bldP spid="579" grpId="0" animBg="1"/>
          <p:bldP spid="580" grpId="0" animBg="1"/>
          <p:bldP spid="581" grpId="0" animBg="1"/>
          <p:bldP spid="582" grpId="0" animBg="1"/>
          <p:bldP spid="583" grpId="0" animBg="1"/>
          <p:bldP spid="584" grpId="0" animBg="1"/>
          <p:bldP spid="585" grpId="0" animBg="1"/>
          <p:bldP spid="586" grpId="0" animBg="1"/>
          <p:bldP spid="587" grpId="0" animBg="1"/>
          <p:bldP spid="588" grpId="0" animBg="1"/>
          <p:bldP spid="589" grpId="0" animBg="1"/>
          <p:bldP spid="590" grpId="0" animBg="1"/>
          <p:bldP spid="591" grpId="0" animBg="1"/>
          <p:bldP spid="592" grpId="0" animBg="1"/>
          <p:bldP spid="593" grpId="0" animBg="1"/>
          <p:bldP spid="594" grpId="0" animBg="1"/>
          <p:bldP spid="595" grpId="0" animBg="1"/>
          <p:bldP spid="596" grpId="0" animBg="1"/>
          <p:bldP spid="597" grpId="0" animBg="1"/>
          <p:bldP spid="598" grpId="0" animBg="1"/>
          <p:bldP spid="599" grpId="0" animBg="1"/>
          <p:bldP spid="600" grpId="0" animBg="1"/>
          <p:bldP spid="601" grpId="0" animBg="1"/>
          <p:bldP spid="602" grpId="0" animBg="1"/>
          <p:bldP spid="603" grpId="0" animBg="1"/>
          <p:bldP spid="604" grpId="0" animBg="1"/>
          <p:bldP spid="605" grpId="0" animBg="1"/>
          <p:bldP spid="606" grpId="0" animBg="1"/>
          <p:bldP spid="607" grpId="0" animBg="1"/>
          <p:bldP spid="608" grpId="0" animBg="1"/>
          <p:bldP spid="609" grpId="0" animBg="1"/>
          <p:bldP spid="610" grpId="0" animBg="1"/>
          <p:bldP spid="611" grpId="0" animBg="1"/>
          <p:bldP spid="612" grpId="0" animBg="1"/>
          <p:bldP spid="613" grpId="0" animBg="1"/>
          <p:bldP spid="614" grpId="0" animBg="1"/>
          <p:bldP spid="615" grpId="0" animBg="1"/>
          <p:bldP spid="616" grpId="0" animBg="1"/>
          <p:bldP spid="617" grpId="0" animBg="1"/>
          <p:bldP spid="618" grpId="0" animBg="1"/>
          <p:bldP spid="619" grpId="0" animBg="1"/>
          <p:bldP spid="620" grpId="0" animBg="1"/>
          <p:bldP spid="621" grpId="0" animBg="1"/>
          <p:bldP spid="622" grpId="0" animBg="1"/>
          <p:bldP spid="623" grpId="0" animBg="1"/>
          <p:bldP spid="624" grpId="0" animBg="1"/>
          <p:bldP spid="625" grpId="0" animBg="1"/>
          <p:bldP spid="626" grpId="0" animBg="1"/>
          <p:bldP spid="627" grpId="0" animBg="1"/>
          <p:bldP spid="628" grpId="0" animBg="1"/>
          <p:bldP spid="629" grpId="0" animBg="1"/>
          <p:bldP spid="630" grpId="0" animBg="1"/>
          <p:bldP spid="631" grpId="0" animBg="1"/>
          <p:bldP spid="632" grpId="0" animBg="1"/>
          <p:bldP spid="633" grpId="0" animBg="1"/>
          <p:bldP spid="634" grpId="0" animBg="1"/>
          <p:bldP spid="635" grpId="0" animBg="1"/>
          <p:bldP spid="636" grpId="0" animBg="1"/>
          <p:bldP spid="637" grpId="0" animBg="1"/>
          <p:bldP spid="638" grpId="0" animBg="1"/>
          <p:bldP spid="639" grpId="0" animBg="1"/>
          <p:bldP spid="640" grpId="0" animBg="1"/>
          <p:bldP spid="641" grpId="0" animBg="1"/>
          <p:bldP spid="642" grpId="0" animBg="1"/>
          <p:bldP spid="643" grpId="0" animBg="1"/>
          <p:bldP spid="644" grpId="0" animBg="1"/>
          <p:bldP spid="645" grpId="0" animBg="1"/>
          <p:bldP spid="646" grpId="0" animBg="1"/>
          <p:bldP spid="647" grpId="0" animBg="1"/>
          <p:bldP spid="648" grpId="0" animBg="1"/>
          <p:bldP spid="649" grpId="0" animBg="1"/>
          <p:bldP spid="650" grpId="0" animBg="1"/>
          <p:bldP spid="651" grpId="0" animBg="1"/>
          <p:bldP spid="652" grpId="0" animBg="1"/>
          <p:bldP spid="653" grpId="0" animBg="1"/>
          <p:bldP spid="654" grpId="0" animBg="1"/>
          <p:bldP spid="655" grpId="0" animBg="1"/>
          <p:bldP spid="656" grpId="0" animBg="1"/>
          <p:bldP spid="657" grpId="0" animBg="1"/>
          <p:bldP spid="658" grpId="0" animBg="1"/>
          <p:bldP spid="659" grpId="0" animBg="1"/>
          <p:bldP spid="660" grpId="0" animBg="1"/>
          <p:bldP spid="661" grpId="0" animBg="1"/>
          <p:bldP spid="662" grpId="0" animBg="1"/>
          <p:bldP spid="663" grpId="0" animBg="1"/>
          <p:bldP spid="664" grpId="0" animBg="1"/>
          <p:bldP spid="665" grpId="0" animBg="1"/>
          <p:bldP spid="666" grpId="0" animBg="1"/>
          <p:bldP spid="667" grpId="0" animBg="1"/>
          <p:bldP spid="668" grpId="0" animBg="1"/>
          <p:bldP spid="669" grpId="0" animBg="1"/>
          <p:bldP spid="670" grpId="0" animBg="1"/>
          <p:bldP spid="671" grpId="0" animBg="1"/>
          <p:bldP spid="672" grpId="0" animBg="1"/>
          <p:bldP spid="673" grpId="0" animBg="1"/>
          <p:bldP spid="674" grpId="0" animBg="1"/>
          <p:bldP spid="675" grpId="0" animBg="1"/>
          <p:bldP spid="676" grpId="0" animBg="1"/>
          <p:bldP spid="677" grpId="0" animBg="1"/>
          <p:bldP spid="678" grpId="0" animBg="1"/>
          <p:bldP spid="679" grpId="0" animBg="1"/>
          <p:bldP spid="680" grpId="0" animBg="1"/>
          <p:bldP spid="681" grpId="0" animBg="1"/>
          <p:bldP spid="682" grpId="0" animBg="1"/>
          <p:bldP spid="683" grpId="0" animBg="1"/>
          <p:bldP spid="684" grpId="0" animBg="1"/>
          <p:bldP spid="685" grpId="0" animBg="1"/>
          <p:bldP spid="686" grpId="0" animBg="1"/>
          <p:bldP spid="687" grpId="0" animBg="1"/>
          <p:bldP spid="688" grpId="0" animBg="1"/>
          <p:bldP spid="689" grpId="0" animBg="1"/>
          <p:bldP spid="690" grpId="0" animBg="1"/>
          <p:bldP spid="691" grpId="0" animBg="1"/>
          <p:bldP spid="692" grpId="0" animBg="1"/>
          <p:bldP spid="693" grpId="0" animBg="1"/>
          <p:bldP spid="694" grpId="0" animBg="1"/>
          <p:bldP spid="695" grpId="0" animBg="1"/>
          <p:bldP spid="696" grpId="0" animBg="1"/>
          <p:bldP spid="697" grpId="0" animBg="1"/>
          <p:bldP spid="698" grpId="0" animBg="1"/>
          <p:bldP spid="699" grpId="0" animBg="1"/>
          <p:bldP spid="700" grpId="0" animBg="1"/>
          <p:bldP spid="701" grpId="0" animBg="1"/>
          <p:bldP spid="702" grpId="0" animBg="1"/>
          <p:bldP spid="703" grpId="0" animBg="1"/>
          <p:bldP spid="704" grpId="0" animBg="1"/>
          <p:bldP spid="711" grpId="0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用户修改个人信息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用户个人中心_修改个人信息.png用户个人中心_修改个人信息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29690" y="2805430"/>
            <a:ext cx="9394190" cy="260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用户地址管理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用户个人中心_地址管理.png用户个人中心_地址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29690" y="1790383"/>
            <a:ext cx="9394190" cy="4631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用户购物车管理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用户个人中心_购物车管理.png用户个人中心_购物车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29690" y="2094230"/>
            <a:ext cx="9394190" cy="4023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商品列表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商品列表.png商品列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31670" y="1790383"/>
            <a:ext cx="8190230" cy="4631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商品详情</a:t>
            </a:r>
            <a:endParaRPr lang="zh-CN" altLang="zh-CN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商品详情页.png商品详情页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92873" y="1790383"/>
            <a:ext cx="9267825" cy="4631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加入购物车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加入购物车.png加入购物车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79955" y="1790383"/>
            <a:ext cx="7693660" cy="4631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02835" y="1036320"/>
            <a:ext cx="2559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管理员管理用户界面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管理员管理中心_用户管理.png管理员管理中心_用户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46835" y="2355216"/>
            <a:ext cx="9394190" cy="3483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管理员订单管理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管理员管理中心_订单管理.png管理员管理中心_订单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29690" y="2629218"/>
            <a:ext cx="9394190" cy="2953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管理员商品管理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管理员管理中心_商品管理.png管理员管理中心_商品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29690" y="1792923"/>
            <a:ext cx="9394190" cy="4625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管理员商品管理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管理员管理中心_商品管理2.png管理员管理中心_商品管理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13573" y="1790383"/>
            <a:ext cx="8226425" cy="4631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99"/>
          <p:cNvSpPr>
            <a:spLocks noEditPoints="1"/>
          </p:cNvSpPr>
          <p:nvPr/>
        </p:nvSpPr>
        <p:spPr bwMode="auto">
          <a:xfrm>
            <a:off x="1230120" y="1121505"/>
            <a:ext cx="3210045" cy="3209025"/>
          </a:xfrm>
          <a:custGeom>
            <a:avLst/>
            <a:gdLst>
              <a:gd name="T0" fmla="*/ 666 w 1331"/>
              <a:gd name="T1" fmla="*/ 1331 h 1331"/>
              <a:gd name="T2" fmla="*/ 0 w 1331"/>
              <a:gd name="T3" fmla="*/ 666 h 1331"/>
              <a:gd name="T4" fmla="*/ 666 w 1331"/>
              <a:gd name="T5" fmla="*/ 0 h 1331"/>
              <a:gd name="T6" fmla="*/ 1331 w 1331"/>
              <a:gd name="T7" fmla="*/ 666 h 1331"/>
              <a:gd name="T8" fmla="*/ 666 w 1331"/>
              <a:gd name="T9" fmla="*/ 1331 h 1331"/>
              <a:gd name="T10" fmla="*/ 666 w 1331"/>
              <a:gd name="T11" fmla="*/ 16 h 1331"/>
              <a:gd name="T12" fmla="*/ 16 w 1331"/>
              <a:gd name="T13" fmla="*/ 666 h 1331"/>
              <a:gd name="T14" fmla="*/ 666 w 1331"/>
              <a:gd name="T15" fmla="*/ 1315 h 1331"/>
              <a:gd name="T16" fmla="*/ 1315 w 1331"/>
              <a:gd name="T17" fmla="*/ 666 h 1331"/>
              <a:gd name="T18" fmla="*/ 666 w 1331"/>
              <a:gd name="T19" fmla="*/ 16 h 1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31" h="1331">
                <a:moveTo>
                  <a:pt x="666" y="1331"/>
                </a:moveTo>
                <a:cubicBezTo>
                  <a:pt x="299" y="1331"/>
                  <a:pt x="0" y="1032"/>
                  <a:pt x="0" y="666"/>
                </a:cubicBezTo>
                <a:cubicBezTo>
                  <a:pt x="0" y="299"/>
                  <a:pt x="299" y="0"/>
                  <a:pt x="666" y="0"/>
                </a:cubicBezTo>
                <a:cubicBezTo>
                  <a:pt x="1033" y="0"/>
                  <a:pt x="1331" y="299"/>
                  <a:pt x="1331" y="666"/>
                </a:cubicBezTo>
                <a:cubicBezTo>
                  <a:pt x="1331" y="1032"/>
                  <a:pt x="1033" y="1331"/>
                  <a:pt x="666" y="1331"/>
                </a:cubicBezTo>
                <a:close/>
                <a:moveTo>
                  <a:pt x="666" y="16"/>
                </a:moveTo>
                <a:cubicBezTo>
                  <a:pt x="308" y="16"/>
                  <a:pt x="16" y="307"/>
                  <a:pt x="16" y="666"/>
                </a:cubicBezTo>
                <a:cubicBezTo>
                  <a:pt x="16" y="1024"/>
                  <a:pt x="308" y="1315"/>
                  <a:pt x="666" y="1315"/>
                </a:cubicBezTo>
                <a:cubicBezTo>
                  <a:pt x="1024" y="1315"/>
                  <a:pt x="1315" y="1024"/>
                  <a:pt x="1315" y="666"/>
                </a:cubicBezTo>
                <a:cubicBezTo>
                  <a:pt x="1315" y="307"/>
                  <a:pt x="1024" y="16"/>
                  <a:pt x="666" y="16"/>
                </a:cubicBezTo>
                <a:close/>
              </a:path>
            </a:pathLst>
          </a:custGeom>
          <a:solidFill>
            <a:srgbClr val="45D8F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1092546" y="1624921"/>
            <a:ext cx="3219217" cy="1943350"/>
            <a:chOff x="1074075" y="1623962"/>
            <a:chExt cx="3219217" cy="1943350"/>
          </a:xfrm>
          <a:solidFill>
            <a:srgbClr val="45D8FF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4008973" y="1920509"/>
              <a:ext cx="284319" cy="1646803"/>
              <a:chOff x="4008973" y="1920509"/>
              <a:chExt cx="284319" cy="1646803"/>
            </a:xfrm>
            <a:grpFill/>
          </p:grpSpPr>
          <p:sp>
            <p:nvSpPr>
              <p:cNvPr id="137" name="Oval 107"/>
              <p:cNvSpPr>
                <a:spLocks noChangeArrowheads="1"/>
              </p:cNvSpPr>
              <p:nvPr/>
            </p:nvSpPr>
            <p:spPr bwMode="auto">
              <a:xfrm>
                <a:off x="4008973" y="3540817"/>
                <a:ext cx="29553" cy="264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38" name="Oval 108"/>
              <p:cNvSpPr>
                <a:spLocks noChangeArrowheads="1"/>
              </p:cNvSpPr>
              <p:nvPr/>
            </p:nvSpPr>
            <p:spPr bwMode="auto">
              <a:xfrm>
                <a:off x="4072155" y="3437891"/>
                <a:ext cx="28534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39" name="Oval 109"/>
              <p:cNvSpPr>
                <a:spLocks noChangeArrowheads="1"/>
              </p:cNvSpPr>
              <p:nvPr/>
            </p:nvSpPr>
            <p:spPr bwMode="auto">
              <a:xfrm>
                <a:off x="4129222" y="3326814"/>
                <a:ext cx="29553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40" name="Oval 110"/>
              <p:cNvSpPr>
                <a:spLocks noChangeArrowheads="1"/>
              </p:cNvSpPr>
              <p:nvPr/>
            </p:nvSpPr>
            <p:spPr bwMode="auto">
              <a:xfrm>
                <a:off x="4211766" y="3099563"/>
                <a:ext cx="28534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41" name="Oval 111"/>
              <p:cNvSpPr>
                <a:spLocks noChangeArrowheads="1"/>
              </p:cNvSpPr>
              <p:nvPr/>
            </p:nvSpPr>
            <p:spPr bwMode="auto">
              <a:xfrm>
                <a:off x="4175081" y="3215736"/>
                <a:ext cx="26495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42" name="Oval 112"/>
              <p:cNvSpPr>
                <a:spLocks noChangeArrowheads="1"/>
              </p:cNvSpPr>
              <p:nvPr/>
            </p:nvSpPr>
            <p:spPr bwMode="auto">
              <a:xfrm>
                <a:off x="4240301" y="2981351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43" name="Oval 113"/>
              <p:cNvSpPr>
                <a:spLocks noChangeArrowheads="1"/>
              </p:cNvSpPr>
              <p:nvPr/>
            </p:nvSpPr>
            <p:spPr bwMode="auto">
              <a:xfrm>
                <a:off x="4254567" y="2856008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44" name="Oval 114"/>
              <p:cNvSpPr>
                <a:spLocks noChangeArrowheads="1"/>
              </p:cNvSpPr>
              <p:nvPr/>
            </p:nvSpPr>
            <p:spPr bwMode="auto">
              <a:xfrm>
                <a:off x="4264758" y="2735758"/>
                <a:ext cx="28534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45" name="Oval 115"/>
              <p:cNvSpPr>
                <a:spLocks noChangeArrowheads="1"/>
              </p:cNvSpPr>
              <p:nvPr/>
            </p:nvSpPr>
            <p:spPr bwMode="auto">
              <a:xfrm>
                <a:off x="4264758" y="2615509"/>
                <a:ext cx="28534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46" name="Oval 116"/>
              <p:cNvSpPr>
                <a:spLocks noChangeArrowheads="1"/>
              </p:cNvSpPr>
              <p:nvPr/>
            </p:nvSpPr>
            <p:spPr bwMode="auto">
              <a:xfrm>
                <a:off x="4250491" y="2494241"/>
                <a:ext cx="28534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47" name="Oval 117"/>
              <p:cNvSpPr>
                <a:spLocks noChangeArrowheads="1"/>
              </p:cNvSpPr>
              <p:nvPr/>
            </p:nvSpPr>
            <p:spPr bwMode="auto">
              <a:xfrm>
                <a:off x="4220938" y="2376029"/>
                <a:ext cx="29553" cy="264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48" name="Oval 118"/>
              <p:cNvSpPr>
                <a:spLocks noChangeArrowheads="1"/>
              </p:cNvSpPr>
              <p:nvPr/>
            </p:nvSpPr>
            <p:spPr bwMode="auto">
              <a:xfrm>
                <a:off x="4194442" y="2260876"/>
                <a:ext cx="26495" cy="264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49" name="Oval 119"/>
              <p:cNvSpPr>
                <a:spLocks noChangeArrowheads="1"/>
              </p:cNvSpPr>
              <p:nvPr/>
            </p:nvSpPr>
            <p:spPr bwMode="auto">
              <a:xfrm>
                <a:off x="4151641" y="2142664"/>
                <a:ext cx="28534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50" name="Oval 120"/>
              <p:cNvSpPr>
                <a:spLocks noChangeArrowheads="1"/>
              </p:cNvSpPr>
              <p:nvPr/>
            </p:nvSpPr>
            <p:spPr bwMode="auto">
              <a:xfrm>
                <a:off x="4102727" y="2033625"/>
                <a:ext cx="26495" cy="264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51" name="Oval 121"/>
              <p:cNvSpPr>
                <a:spLocks noChangeArrowheads="1"/>
              </p:cNvSpPr>
              <p:nvPr/>
            </p:nvSpPr>
            <p:spPr bwMode="auto">
              <a:xfrm>
                <a:off x="4035469" y="1920509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74075" y="1623962"/>
              <a:ext cx="424950" cy="1593812"/>
              <a:chOff x="1074075" y="1623962"/>
              <a:chExt cx="424950" cy="1593812"/>
            </a:xfrm>
            <a:grpFill/>
          </p:grpSpPr>
          <p:sp>
            <p:nvSpPr>
              <p:cNvPr id="173" name="Oval 137"/>
              <p:cNvSpPr>
                <a:spLocks noChangeArrowheads="1"/>
              </p:cNvSpPr>
              <p:nvPr/>
            </p:nvSpPr>
            <p:spPr bwMode="auto">
              <a:xfrm>
                <a:off x="1146428" y="3189240"/>
                <a:ext cx="29553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74" name="Oval 138"/>
              <p:cNvSpPr>
                <a:spLocks noChangeArrowheads="1"/>
              </p:cNvSpPr>
              <p:nvPr/>
            </p:nvSpPr>
            <p:spPr bwMode="auto">
              <a:xfrm>
                <a:off x="1112800" y="3037400"/>
                <a:ext cx="26495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75" name="Oval 139"/>
              <p:cNvSpPr>
                <a:spLocks noChangeArrowheads="1"/>
              </p:cNvSpPr>
              <p:nvPr/>
            </p:nvSpPr>
            <p:spPr bwMode="auto">
              <a:xfrm>
                <a:off x="1088343" y="2889636"/>
                <a:ext cx="29553" cy="27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76" name="Oval 140"/>
              <p:cNvSpPr>
                <a:spLocks noChangeArrowheads="1"/>
              </p:cNvSpPr>
              <p:nvPr/>
            </p:nvSpPr>
            <p:spPr bwMode="auto">
              <a:xfrm>
                <a:off x="1074075" y="2737796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77" name="Oval 141"/>
              <p:cNvSpPr>
                <a:spLocks noChangeArrowheads="1"/>
              </p:cNvSpPr>
              <p:nvPr/>
            </p:nvSpPr>
            <p:spPr bwMode="auto">
              <a:xfrm>
                <a:off x="1081209" y="2585956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78" name="Oval 142"/>
              <p:cNvSpPr>
                <a:spLocks noChangeArrowheads="1"/>
              </p:cNvSpPr>
              <p:nvPr/>
            </p:nvSpPr>
            <p:spPr bwMode="auto">
              <a:xfrm>
                <a:off x="1096495" y="2441249"/>
                <a:ext cx="28534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79" name="Oval 143"/>
              <p:cNvSpPr>
                <a:spLocks noChangeArrowheads="1"/>
              </p:cNvSpPr>
              <p:nvPr/>
            </p:nvSpPr>
            <p:spPr bwMode="auto">
              <a:xfrm>
                <a:off x="1175982" y="2147760"/>
                <a:ext cx="28534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80" name="Oval 144"/>
              <p:cNvSpPr>
                <a:spLocks noChangeArrowheads="1"/>
              </p:cNvSpPr>
              <p:nvPr/>
            </p:nvSpPr>
            <p:spPr bwMode="auto">
              <a:xfrm>
                <a:off x="1130124" y="2289410"/>
                <a:ext cx="28534" cy="264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81" name="Oval 145"/>
              <p:cNvSpPr>
                <a:spLocks noChangeArrowheads="1"/>
              </p:cNvSpPr>
              <p:nvPr/>
            </p:nvSpPr>
            <p:spPr bwMode="auto">
              <a:xfrm>
                <a:off x="1231011" y="2007129"/>
                <a:ext cx="26495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82" name="Oval 146"/>
              <p:cNvSpPr>
                <a:spLocks noChangeArrowheads="1"/>
              </p:cNvSpPr>
              <p:nvPr/>
            </p:nvSpPr>
            <p:spPr bwMode="auto">
              <a:xfrm>
                <a:off x="1298269" y="1874651"/>
                <a:ext cx="26495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83" name="Oval 147"/>
              <p:cNvSpPr>
                <a:spLocks noChangeArrowheads="1"/>
              </p:cNvSpPr>
              <p:nvPr/>
            </p:nvSpPr>
            <p:spPr bwMode="auto">
              <a:xfrm>
                <a:off x="1377756" y="1742173"/>
                <a:ext cx="29553" cy="285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85" name="Oval 148"/>
              <p:cNvSpPr>
                <a:spLocks noChangeArrowheads="1"/>
              </p:cNvSpPr>
              <p:nvPr/>
            </p:nvSpPr>
            <p:spPr bwMode="auto">
              <a:xfrm>
                <a:off x="1469472" y="1623962"/>
                <a:ext cx="29553" cy="295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989621" y="879987"/>
            <a:ext cx="3691042" cy="3800081"/>
            <a:chOff x="4152232" y="1535851"/>
            <a:chExt cx="3691042" cy="3800081"/>
          </a:xfrm>
          <a:solidFill>
            <a:srgbClr val="45D8FF"/>
          </a:solidFill>
        </p:grpSpPr>
        <p:grpSp>
          <p:nvGrpSpPr>
            <p:cNvPr id="16" name="组合 15"/>
            <p:cNvGrpSpPr/>
            <p:nvPr/>
          </p:nvGrpSpPr>
          <p:grpSpPr>
            <a:xfrm>
              <a:off x="4152232" y="1535851"/>
              <a:ext cx="3691042" cy="3800081"/>
              <a:chOff x="971150" y="879028"/>
              <a:chExt cx="3691042" cy="3800081"/>
            </a:xfrm>
            <a:grpFill/>
          </p:grpSpPr>
          <p:sp>
            <p:nvSpPr>
              <p:cNvPr id="135" name="Freeform 105"/>
              <p:cNvSpPr>
                <a:spLocks noEditPoints="1"/>
              </p:cNvSpPr>
              <p:nvPr/>
            </p:nvSpPr>
            <p:spPr bwMode="auto">
              <a:xfrm>
                <a:off x="971150" y="1006411"/>
                <a:ext cx="3691042" cy="3265073"/>
              </a:xfrm>
              <a:custGeom>
                <a:avLst/>
                <a:gdLst>
                  <a:gd name="T0" fmla="*/ 4 w 1531"/>
                  <a:gd name="T1" fmla="*/ 713 h 1354"/>
                  <a:gd name="T2" fmla="*/ 291 w 1531"/>
                  <a:gd name="T3" fmla="*/ 118 h 1354"/>
                  <a:gd name="T4" fmla="*/ 288 w 1531"/>
                  <a:gd name="T5" fmla="*/ 115 h 1354"/>
                  <a:gd name="T6" fmla="*/ 0 w 1531"/>
                  <a:gd name="T7" fmla="*/ 713 h 1354"/>
                  <a:gd name="T8" fmla="*/ 348 w 1531"/>
                  <a:gd name="T9" fmla="*/ 1354 h 1354"/>
                  <a:gd name="T10" fmla="*/ 350 w 1531"/>
                  <a:gd name="T11" fmla="*/ 1350 h 1354"/>
                  <a:gd name="T12" fmla="*/ 4 w 1531"/>
                  <a:gd name="T13" fmla="*/ 713 h 1354"/>
                  <a:gd name="T14" fmla="*/ 1045 w 1531"/>
                  <a:gd name="T15" fmla="*/ 0 h 1354"/>
                  <a:gd name="T16" fmla="*/ 1043 w 1531"/>
                  <a:gd name="T17" fmla="*/ 3 h 1354"/>
                  <a:gd name="T18" fmla="*/ 1527 w 1531"/>
                  <a:gd name="T19" fmla="*/ 713 h 1354"/>
                  <a:gd name="T20" fmla="*/ 1359 w 1531"/>
                  <a:gd name="T21" fmla="*/ 1190 h 1354"/>
                  <a:gd name="T22" fmla="*/ 1362 w 1531"/>
                  <a:gd name="T23" fmla="*/ 1192 h 1354"/>
                  <a:gd name="T24" fmla="*/ 1531 w 1531"/>
                  <a:gd name="T25" fmla="*/ 713 h 1354"/>
                  <a:gd name="T26" fmla="*/ 1045 w 1531"/>
                  <a:gd name="T27" fmla="*/ 0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31" h="1354">
                    <a:moveTo>
                      <a:pt x="4" y="713"/>
                    </a:moveTo>
                    <a:cubicBezTo>
                      <a:pt x="4" y="472"/>
                      <a:pt x="116" y="258"/>
                      <a:pt x="291" y="118"/>
                    </a:cubicBezTo>
                    <a:cubicBezTo>
                      <a:pt x="288" y="115"/>
                      <a:pt x="288" y="115"/>
                      <a:pt x="288" y="115"/>
                    </a:cubicBezTo>
                    <a:cubicBezTo>
                      <a:pt x="113" y="255"/>
                      <a:pt x="0" y="471"/>
                      <a:pt x="0" y="713"/>
                    </a:cubicBezTo>
                    <a:cubicBezTo>
                      <a:pt x="0" y="981"/>
                      <a:pt x="139" y="1217"/>
                      <a:pt x="348" y="1354"/>
                    </a:cubicBezTo>
                    <a:cubicBezTo>
                      <a:pt x="350" y="1350"/>
                      <a:pt x="350" y="1350"/>
                      <a:pt x="350" y="1350"/>
                    </a:cubicBezTo>
                    <a:cubicBezTo>
                      <a:pt x="142" y="1214"/>
                      <a:pt x="4" y="979"/>
                      <a:pt x="4" y="713"/>
                    </a:cubicBezTo>
                    <a:close/>
                    <a:moveTo>
                      <a:pt x="1045" y="0"/>
                    </a:moveTo>
                    <a:cubicBezTo>
                      <a:pt x="1043" y="3"/>
                      <a:pt x="1043" y="3"/>
                      <a:pt x="1043" y="3"/>
                    </a:cubicBezTo>
                    <a:cubicBezTo>
                      <a:pt x="1326" y="115"/>
                      <a:pt x="1527" y="390"/>
                      <a:pt x="1527" y="713"/>
                    </a:cubicBezTo>
                    <a:cubicBezTo>
                      <a:pt x="1527" y="893"/>
                      <a:pt x="1464" y="1059"/>
                      <a:pt x="1359" y="1190"/>
                    </a:cubicBezTo>
                    <a:cubicBezTo>
                      <a:pt x="1362" y="1192"/>
                      <a:pt x="1362" y="1192"/>
                      <a:pt x="1362" y="1192"/>
                    </a:cubicBezTo>
                    <a:cubicBezTo>
                      <a:pt x="1468" y="1061"/>
                      <a:pt x="1531" y="894"/>
                      <a:pt x="1531" y="713"/>
                    </a:cubicBezTo>
                    <a:cubicBezTo>
                      <a:pt x="1531" y="389"/>
                      <a:pt x="1329" y="111"/>
                      <a:pt x="10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1331898" y="879028"/>
                <a:ext cx="2959356" cy="3800081"/>
                <a:chOff x="1331898" y="879028"/>
                <a:chExt cx="2959356" cy="3800081"/>
              </a:xfrm>
              <a:grpFill/>
            </p:grpSpPr>
            <p:sp>
              <p:nvSpPr>
                <p:cNvPr id="136" name="Freeform 106"/>
                <p:cNvSpPr>
                  <a:spLocks noEditPoints="1"/>
                </p:cNvSpPr>
                <p:nvPr/>
              </p:nvSpPr>
              <p:spPr bwMode="auto">
                <a:xfrm>
                  <a:off x="2458980" y="879028"/>
                  <a:ext cx="650161" cy="60125"/>
                </a:xfrm>
                <a:custGeom>
                  <a:avLst/>
                  <a:gdLst>
                    <a:gd name="T0" fmla="*/ 189 w 270"/>
                    <a:gd name="T1" fmla="*/ 0 h 25"/>
                    <a:gd name="T2" fmla="*/ 182 w 270"/>
                    <a:gd name="T3" fmla="*/ 7 h 25"/>
                    <a:gd name="T4" fmla="*/ 189 w 270"/>
                    <a:gd name="T5" fmla="*/ 13 h 25"/>
                    <a:gd name="T6" fmla="*/ 195 w 270"/>
                    <a:gd name="T7" fmla="*/ 7 h 25"/>
                    <a:gd name="T8" fmla="*/ 189 w 270"/>
                    <a:gd name="T9" fmla="*/ 0 h 25"/>
                    <a:gd name="T10" fmla="*/ 217 w 270"/>
                    <a:gd name="T11" fmla="*/ 3 h 25"/>
                    <a:gd name="T12" fmla="*/ 211 w 270"/>
                    <a:gd name="T13" fmla="*/ 9 h 25"/>
                    <a:gd name="T14" fmla="*/ 217 w 270"/>
                    <a:gd name="T15" fmla="*/ 16 h 25"/>
                    <a:gd name="T16" fmla="*/ 223 w 270"/>
                    <a:gd name="T17" fmla="*/ 9 h 25"/>
                    <a:gd name="T18" fmla="*/ 217 w 270"/>
                    <a:gd name="T19" fmla="*/ 3 h 25"/>
                    <a:gd name="T20" fmla="*/ 241 w 270"/>
                    <a:gd name="T21" fmla="*/ 5 h 25"/>
                    <a:gd name="T22" fmla="*/ 235 w 270"/>
                    <a:gd name="T23" fmla="*/ 12 h 25"/>
                    <a:gd name="T24" fmla="*/ 241 w 270"/>
                    <a:gd name="T25" fmla="*/ 18 h 25"/>
                    <a:gd name="T26" fmla="*/ 247 w 270"/>
                    <a:gd name="T27" fmla="*/ 12 h 25"/>
                    <a:gd name="T28" fmla="*/ 241 w 270"/>
                    <a:gd name="T29" fmla="*/ 5 h 25"/>
                    <a:gd name="T30" fmla="*/ 264 w 270"/>
                    <a:gd name="T31" fmla="*/ 9 h 25"/>
                    <a:gd name="T32" fmla="*/ 257 w 270"/>
                    <a:gd name="T33" fmla="*/ 15 h 25"/>
                    <a:gd name="T34" fmla="*/ 264 w 270"/>
                    <a:gd name="T35" fmla="*/ 21 h 25"/>
                    <a:gd name="T36" fmla="*/ 270 w 270"/>
                    <a:gd name="T37" fmla="*/ 15 h 25"/>
                    <a:gd name="T38" fmla="*/ 264 w 270"/>
                    <a:gd name="T39" fmla="*/ 9 h 25"/>
                    <a:gd name="T40" fmla="*/ 163 w 270"/>
                    <a:gd name="T41" fmla="*/ 1 h 25"/>
                    <a:gd name="T42" fmla="*/ 157 w 270"/>
                    <a:gd name="T43" fmla="*/ 7 h 25"/>
                    <a:gd name="T44" fmla="*/ 163 w 270"/>
                    <a:gd name="T45" fmla="*/ 12 h 25"/>
                    <a:gd name="T46" fmla="*/ 169 w 270"/>
                    <a:gd name="T47" fmla="*/ 7 h 25"/>
                    <a:gd name="T48" fmla="*/ 163 w 270"/>
                    <a:gd name="T49" fmla="*/ 1 h 25"/>
                    <a:gd name="T50" fmla="*/ 28 w 270"/>
                    <a:gd name="T51" fmla="*/ 14 h 25"/>
                    <a:gd name="T52" fmla="*/ 25 w 270"/>
                    <a:gd name="T53" fmla="*/ 17 h 25"/>
                    <a:gd name="T54" fmla="*/ 28 w 270"/>
                    <a:gd name="T55" fmla="*/ 20 h 25"/>
                    <a:gd name="T56" fmla="*/ 31 w 270"/>
                    <a:gd name="T57" fmla="*/ 17 h 25"/>
                    <a:gd name="T58" fmla="*/ 28 w 270"/>
                    <a:gd name="T59" fmla="*/ 14 h 25"/>
                    <a:gd name="T60" fmla="*/ 3 w 270"/>
                    <a:gd name="T61" fmla="*/ 20 h 25"/>
                    <a:gd name="T62" fmla="*/ 0 w 270"/>
                    <a:gd name="T63" fmla="*/ 23 h 25"/>
                    <a:gd name="T64" fmla="*/ 3 w 270"/>
                    <a:gd name="T65" fmla="*/ 25 h 25"/>
                    <a:gd name="T66" fmla="*/ 5 w 270"/>
                    <a:gd name="T67" fmla="*/ 23 h 25"/>
                    <a:gd name="T68" fmla="*/ 3 w 270"/>
                    <a:gd name="T69" fmla="*/ 20 h 25"/>
                    <a:gd name="T70" fmla="*/ 56 w 270"/>
                    <a:gd name="T71" fmla="*/ 9 h 25"/>
                    <a:gd name="T72" fmla="*/ 53 w 270"/>
                    <a:gd name="T73" fmla="*/ 12 h 25"/>
                    <a:gd name="T74" fmla="*/ 56 w 270"/>
                    <a:gd name="T75" fmla="*/ 16 h 25"/>
                    <a:gd name="T76" fmla="*/ 59 w 270"/>
                    <a:gd name="T77" fmla="*/ 12 h 25"/>
                    <a:gd name="T78" fmla="*/ 56 w 270"/>
                    <a:gd name="T79" fmla="*/ 9 h 25"/>
                    <a:gd name="T80" fmla="*/ 108 w 270"/>
                    <a:gd name="T81" fmla="*/ 2 h 25"/>
                    <a:gd name="T82" fmla="*/ 103 w 270"/>
                    <a:gd name="T83" fmla="*/ 7 h 25"/>
                    <a:gd name="T84" fmla="*/ 108 w 270"/>
                    <a:gd name="T85" fmla="*/ 12 h 25"/>
                    <a:gd name="T86" fmla="*/ 113 w 270"/>
                    <a:gd name="T87" fmla="*/ 7 h 25"/>
                    <a:gd name="T88" fmla="*/ 108 w 270"/>
                    <a:gd name="T89" fmla="*/ 2 h 25"/>
                    <a:gd name="T90" fmla="*/ 81 w 270"/>
                    <a:gd name="T91" fmla="*/ 6 h 25"/>
                    <a:gd name="T92" fmla="*/ 76 w 270"/>
                    <a:gd name="T93" fmla="*/ 10 h 25"/>
                    <a:gd name="T94" fmla="*/ 81 w 270"/>
                    <a:gd name="T95" fmla="*/ 14 h 25"/>
                    <a:gd name="T96" fmla="*/ 85 w 270"/>
                    <a:gd name="T97" fmla="*/ 10 h 25"/>
                    <a:gd name="T98" fmla="*/ 81 w 270"/>
                    <a:gd name="T99" fmla="*/ 6 h 25"/>
                    <a:gd name="T100" fmla="*/ 136 w 270"/>
                    <a:gd name="T101" fmla="*/ 0 h 25"/>
                    <a:gd name="T102" fmla="*/ 131 w 270"/>
                    <a:gd name="T103" fmla="*/ 6 h 25"/>
                    <a:gd name="T104" fmla="*/ 136 w 270"/>
                    <a:gd name="T105" fmla="*/ 11 h 25"/>
                    <a:gd name="T106" fmla="*/ 142 w 270"/>
                    <a:gd name="T107" fmla="*/ 6 h 25"/>
                    <a:gd name="T108" fmla="*/ 136 w 270"/>
                    <a:gd name="T10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70" h="25">
                      <a:moveTo>
                        <a:pt x="189" y="0"/>
                      </a:moveTo>
                      <a:cubicBezTo>
                        <a:pt x="185" y="0"/>
                        <a:pt x="182" y="3"/>
                        <a:pt x="182" y="7"/>
                      </a:cubicBezTo>
                      <a:cubicBezTo>
                        <a:pt x="182" y="10"/>
                        <a:pt x="185" y="13"/>
                        <a:pt x="189" y="13"/>
                      </a:cubicBezTo>
                      <a:cubicBezTo>
                        <a:pt x="192" y="13"/>
                        <a:pt x="195" y="10"/>
                        <a:pt x="195" y="7"/>
                      </a:cubicBezTo>
                      <a:cubicBezTo>
                        <a:pt x="195" y="3"/>
                        <a:pt x="192" y="0"/>
                        <a:pt x="189" y="0"/>
                      </a:cubicBezTo>
                      <a:close/>
                      <a:moveTo>
                        <a:pt x="217" y="3"/>
                      </a:moveTo>
                      <a:cubicBezTo>
                        <a:pt x="213" y="3"/>
                        <a:pt x="211" y="6"/>
                        <a:pt x="211" y="9"/>
                      </a:cubicBezTo>
                      <a:cubicBezTo>
                        <a:pt x="211" y="13"/>
                        <a:pt x="213" y="16"/>
                        <a:pt x="217" y="16"/>
                      </a:cubicBezTo>
                      <a:cubicBezTo>
                        <a:pt x="220" y="16"/>
                        <a:pt x="223" y="13"/>
                        <a:pt x="223" y="9"/>
                      </a:cubicBezTo>
                      <a:cubicBezTo>
                        <a:pt x="223" y="6"/>
                        <a:pt x="220" y="3"/>
                        <a:pt x="217" y="3"/>
                      </a:cubicBezTo>
                      <a:close/>
                      <a:moveTo>
                        <a:pt x="241" y="5"/>
                      </a:moveTo>
                      <a:cubicBezTo>
                        <a:pt x="238" y="5"/>
                        <a:pt x="235" y="8"/>
                        <a:pt x="235" y="12"/>
                      </a:cubicBezTo>
                      <a:cubicBezTo>
                        <a:pt x="235" y="15"/>
                        <a:pt x="238" y="18"/>
                        <a:pt x="241" y="18"/>
                      </a:cubicBezTo>
                      <a:cubicBezTo>
                        <a:pt x="244" y="18"/>
                        <a:pt x="247" y="15"/>
                        <a:pt x="247" y="12"/>
                      </a:cubicBezTo>
                      <a:cubicBezTo>
                        <a:pt x="247" y="8"/>
                        <a:pt x="244" y="5"/>
                        <a:pt x="241" y="5"/>
                      </a:cubicBezTo>
                      <a:close/>
                      <a:moveTo>
                        <a:pt x="264" y="9"/>
                      </a:moveTo>
                      <a:cubicBezTo>
                        <a:pt x="260" y="9"/>
                        <a:pt x="257" y="11"/>
                        <a:pt x="257" y="15"/>
                      </a:cubicBezTo>
                      <a:cubicBezTo>
                        <a:pt x="257" y="18"/>
                        <a:pt x="260" y="21"/>
                        <a:pt x="264" y="21"/>
                      </a:cubicBezTo>
                      <a:cubicBezTo>
                        <a:pt x="267" y="21"/>
                        <a:pt x="270" y="18"/>
                        <a:pt x="270" y="15"/>
                      </a:cubicBezTo>
                      <a:cubicBezTo>
                        <a:pt x="270" y="11"/>
                        <a:pt x="267" y="9"/>
                        <a:pt x="264" y="9"/>
                      </a:cubicBezTo>
                      <a:close/>
                      <a:moveTo>
                        <a:pt x="163" y="1"/>
                      </a:moveTo>
                      <a:cubicBezTo>
                        <a:pt x="159" y="1"/>
                        <a:pt x="157" y="3"/>
                        <a:pt x="157" y="7"/>
                      </a:cubicBezTo>
                      <a:cubicBezTo>
                        <a:pt x="157" y="10"/>
                        <a:pt x="159" y="12"/>
                        <a:pt x="163" y="12"/>
                      </a:cubicBezTo>
                      <a:cubicBezTo>
                        <a:pt x="166" y="12"/>
                        <a:pt x="169" y="10"/>
                        <a:pt x="169" y="7"/>
                      </a:cubicBezTo>
                      <a:cubicBezTo>
                        <a:pt x="169" y="3"/>
                        <a:pt x="166" y="1"/>
                        <a:pt x="163" y="1"/>
                      </a:cubicBezTo>
                      <a:close/>
                      <a:moveTo>
                        <a:pt x="28" y="14"/>
                      </a:moveTo>
                      <a:cubicBezTo>
                        <a:pt x="27" y="14"/>
                        <a:pt x="25" y="16"/>
                        <a:pt x="25" y="17"/>
                      </a:cubicBezTo>
                      <a:cubicBezTo>
                        <a:pt x="25" y="19"/>
                        <a:pt x="27" y="20"/>
                        <a:pt x="28" y="20"/>
                      </a:cubicBezTo>
                      <a:cubicBezTo>
                        <a:pt x="30" y="20"/>
                        <a:pt x="31" y="19"/>
                        <a:pt x="31" y="17"/>
                      </a:cubicBezTo>
                      <a:cubicBezTo>
                        <a:pt x="31" y="16"/>
                        <a:pt x="30" y="14"/>
                        <a:pt x="28" y="14"/>
                      </a:cubicBezTo>
                      <a:close/>
                      <a:moveTo>
                        <a:pt x="3" y="20"/>
                      </a:moveTo>
                      <a:cubicBezTo>
                        <a:pt x="1" y="20"/>
                        <a:pt x="0" y="22"/>
                        <a:pt x="0" y="23"/>
                      </a:cubicBezTo>
                      <a:cubicBezTo>
                        <a:pt x="0" y="24"/>
                        <a:pt x="1" y="25"/>
                        <a:pt x="3" y="25"/>
                      </a:cubicBezTo>
                      <a:cubicBezTo>
                        <a:pt x="4" y="25"/>
                        <a:pt x="5" y="24"/>
                        <a:pt x="5" y="23"/>
                      </a:cubicBezTo>
                      <a:cubicBezTo>
                        <a:pt x="5" y="22"/>
                        <a:pt x="4" y="20"/>
                        <a:pt x="3" y="20"/>
                      </a:cubicBezTo>
                      <a:close/>
                      <a:moveTo>
                        <a:pt x="56" y="9"/>
                      </a:moveTo>
                      <a:cubicBezTo>
                        <a:pt x="54" y="9"/>
                        <a:pt x="53" y="11"/>
                        <a:pt x="53" y="12"/>
                      </a:cubicBezTo>
                      <a:cubicBezTo>
                        <a:pt x="53" y="14"/>
                        <a:pt x="54" y="16"/>
                        <a:pt x="56" y="16"/>
                      </a:cubicBezTo>
                      <a:cubicBezTo>
                        <a:pt x="58" y="16"/>
                        <a:pt x="59" y="14"/>
                        <a:pt x="59" y="12"/>
                      </a:cubicBezTo>
                      <a:cubicBezTo>
                        <a:pt x="59" y="11"/>
                        <a:pt x="58" y="9"/>
                        <a:pt x="56" y="9"/>
                      </a:cubicBezTo>
                      <a:close/>
                      <a:moveTo>
                        <a:pt x="108" y="2"/>
                      </a:moveTo>
                      <a:cubicBezTo>
                        <a:pt x="106" y="2"/>
                        <a:pt x="103" y="4"/>
                        <a:pt x="103" y="7"/>
                      </a:cubicBezTo>
                      <a:cubicBezTo>
                        <a:pt x="103" y="10"/>
                        <a:pt x="106" y="12"/>
                        <a:pt x="108" y="12"/>
                      </a:cubicBezTo>
                      <a:cubicBezTo>
                        <a:pt x="111" y="12"/>
                        <a:pt x="113" y="10"/>
                        <a:pt x="113" y="7"/>
                      </a:cubicBezTo>
                      <a:cubicBezTo>
                        <a:pt x="113" y="4"/>
                        <a:pt x="111" y="2"/>
                        <a:pt x="108" y="2"/>
                      </a:cubicBezTo>
                      <a:close/>
                      <a:moveTo>
                        <a:pt x="81" y="6"/>
                      </a:moveTo>
                      <a:cubicBezTo>
                        <a:pt x="78" y="6"/>
                        <a:pt x="76" y="7"/>
                        <a:pt x="76" y="10"/>
                      </a:cubicBezTo>
                      <a:cubicBezTo>
                        <a:pt x="76" y="12"/>
                        <a:pt x="78" y="14"/>
                        <a:pt x="81" y="14"/>
                      </a:cubicBezTo>
                      <a:cubicBezTo>
                        <a:pt x="83" y="14"/>
                        <a:pt x="85" y="12"/>
                        <a:pt x="85" y="10"/>
                      </a:cubicBezTo>
                      <a:cubicBezTo>
                        <a:pt x="85" y="7"/>
                        <a:pt x="83" y="6"/>
                        <a:pt x="81" y="6"/>
                      </a:cubicBezTo>
                      <a:close/>
                      <a:moveTo>
                        <a:pt x="136" y="0"/>
                      </a:moveTo>
                      <a:cubicBezTo>
                        <a:pt x="133" y="0"/>
                        <a:pt x="131" y="3"/>
                        <a:pt x="131" y="6"/>
                      </a:cubicBezTo>
                      <a:cubicBezTo>
                        <a:pt x="131" y="9"/>
                        <a:pt x="133" y="11"/>
                        <a:pt x="136" y="11"/>
                      </a:cubicBezTo>
                      <a:cubicBezTo>
                        <a:pt x="139" y="11"/>
                        <a:pt x="142" y="9"/>
                        <a:pt x="142" y="6"/>
                      </a:cubicBezTo>
                      <a:cubicBezTo>
                        <a:pt x="142" y="3"/>
                        <a:pt x="139" y="0"/>
                        <a:pt x="1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600"/>
                </a:p>
              </p:txBody>
            </p:sp>
            <p:grpSp>
              <p:nvGrpSpPr>
                <p:cNvPr id="6" name="组合 5"/>
                <p:cNvGrpSpPr/>
                <p:nvPr/>
              </p:nvGrpSpPr>
              <p:grpSpPr>
                <a:xfrm>
                  <a:off x="1331898" y="3982070"/>
                  <a:ext cx="2959356" cy="697039"/>
                  <a:chOff x="1331898" y="3982070"/>
                  <a:chExt cx="2959356" cy="697039"/>
                </a:xfrm>
                <a:grpFill/>
              </p:grpSpPr>
              <p:sp>
                <p:nvSpPr>
                  <p:cNvPr id="152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2325483" y="4592488"/>
                    <a:ext cx="26495" cy="26495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54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2561905" y="4638346"/>
                    <a:ext cx="29553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55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2798328" y="4650575"/>
                    <a:ext cx="26495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56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264040" y="4590450"/>
                    <a:ext cx="28534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57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3488233" y="4518097"/>
                    <a:ext cx="26495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58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3025579" y="4638346"/>
                    <a:ext cx="28534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59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3710388" y="4423324"/>
                    <a:ext cx="28534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60" name="Oval 129"/>
                  <p:cNvSpPr>
                    <a:spLocks noChangeArrowheads="1"/>
                  </p:cNvSpPr>
                  <p:nvPr/>
                </p:nvSpPr>
                <p:spPr bwMode="auto">
                  <a:xfrm>
                    <a:off x="3910125" y="4303075"/>
                    <a:ext cx="29553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61" name="Oval 130"/>
                  <p:cNvSpPr>
                    <a:spLocks noChangeArrowheads="1"/>
                  </p:cNvSpPr>
                  <p:nvPr/>
                </p:nvSpPr>
                <p:spPr bwMode="auto">
                  <a:xfrm>
                    <a:off x="4095594" y="4158368"/>
                    <a:ext cx="26495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64" name="Oval 131"/>
                  <p:cNvSpPr>
                    <a:spLocks noChangeArrowheads="1"/>
                  </p:cNvSpPr>
                  <p:nvPr/>
                </p:nvSpPr>
                <p:spPr bwMode="auto">
                  <a:xfrm>
                    <a:off x="4262720" y="3990222"/>
                    <a:ext cx="28534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66" name="Oval 132"/>
                  <p:cNvSpPr>
                    <a:spLocks noChangeArrowheads="1"/>
                  </p:cNvSpPr>
                  <p:nvPr/>
                </p:nvSpPr>
                <p:spPr bwMode="auto">
                  <a:xfrm>
                    <a:off x="2099251" y="4523192"/>
                    <a:ext cx="26495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68" name="Oval 133"/>
                  <p:cNvSpPr>
                    <a:spLocks noChangeArrowheads="1"/>
                  </p:cNvSpPr>
                  <p:nvPr/>
                </p:nvSpPr>
                <p:spPr bwMode="auto">
                  <a:xfrm>
                    <a:off x="1887287" y="4423324"/>
                    <a:ext cx="28534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70" name="Oval 134"/>
                  <p:cNvSpPr>
                    <a:spLocks noChangeArrowheads="1"/>
                  </p:cNvSpPr>
                  <p:nvPr/>
                </p:nvSpPr>
                <p:spPr bwMode="auto">
                  <a:xfrm>
                    <a:off x="1686532" y="4297979"/>
                    <a:ext cx="29553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71" name="Oval 135"/>
                  <p:cNvSpPr>
                    <a:spLocks noChangeArrowheads="1"/>
                  </p:cNvSpPr>
                  <p:nvPr/>
                </p:nvSpPr>
                <p:spPr bwMode="auto">
                  <a:xfrm>
                    <a:off x="1501062" y="4151234"/>
                    <a:ext cx="26495" cy="28534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72" name="Oval 136"/>
                  <p:cNvSpPr>
                    <a:spLocks noChangeArrowheads="1"/>
                  </p:cNvSpPr>
                  <p:nvPr/>
                </p:nvSpPr>
                <p:spPr bwMode="auto">
                  <a:xfrm>
                    <a:off x="1331898" y="3982070"/>
                    <a:ext cx="29553" cy="2955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1600"/>
                  </a:p>
                </p:txBody>
              </p:sp>
            </p:grpSp>
          </p:grpSp>
        </p:grpSp>
        <p:grpSp>
          <p:nvGrpSpPr>
            <p:cNvPr id="10" name="组合 9"/>
            <p:cNvGrpSpPr/>
            <p:nvPr/>
          </p:nvGrpSpPr>
          <p:grpSpPr>
            <a:xfrm>
              <a:off x="6500150" y="3990770"/>
              <a:ext cx="1145426" cy="1080205"/>
              <a:chOff x="3319068" y="3333947"/>
              <a:chExt cx="1145426" cy="1080205"/>
            </a:xfrm>
            <a:grpFill/>
          </p:grpSpPr>
          <p:sp>
            <p:nvSpPr>
              <p:cNvPr id="186" name="Freeform 149"/>
              <p:cNvSpPr/>
              <p:nvPr/>
            </p:nvSpPr>
            <p:spPr bwMode="auto">
              <a:xfrm>
                <a:off x="4319788" y="3471521"/>
                <a:ext cx="82544" cy="84583"/>
              </a:xfrm>
              <a:custGeom>
                <a:avLst/>
                <a:gdLst>
                  <a:gd name="T0" fmla="*/ 55 w 81"/>
                  <a:gd name="T1" fmla="*/ 83 h 83"/>
                  <a:gd name="T2" fmla="*/ 0 w 81"/>
                  <a:gd name="T3" fmla="*/ 54 h 83"/>
                  <a:gd name="T4" fmla="*/ 26 w 81"/>
                  <a:gd name="T5" fmla="*/ 0 h 83"/>
                  <a:gd name="T6" fmla="*/ 81 w 81"/>
                  <a:gd name="T7" fmla="*/ 26 h 83"/>
                  <a:gd name="T8" fmla="*/ 55 w 81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3">
                    <a:moveTo>
                      <a:pt x="55" y="83"/>
                    </a:moveTo>
                    <a:lnTo>
                      <a:pt x="0" y="54"/>
                    </a:lnTo>
                    <a:lnTo>
                      <a:pt x="26" y="0"/>
                    </a:lnTo>
                    <a:lnTo>
                      <a:pt x="81" y="26"/>
                    </a:lnTo>
                    <a:lnTo>
                      <a:pt x="5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87" name="Freeform 150"/>
              <p:cNvSpPr/>
              <p:nvPr/>
            </p:nvSpPr>
            <p:spPr bwMode="auto">
              <a:xfrm>
                <a:off x="4245395" y="3603999"/>
                <a:ext cx="86620" cy="84583"/>
              </a:xfrm>
              <a:custGeom>
                <a:avLst/>
                <a:gdLst>
                  <a:gd name="T0" fmla="*/ 54 w 85"/>
                  <a:gd name="T1" fmla="*/ 83 h 83"/>
                  <a:gd name="T2" fmla="*/ 0 w 85"/>
                  <a:gd name="T3" fmla="*/ 52 h 83"/>
                  <a:gd name="T4" fmla="*/ 33 w 85"/>
                  <a:gd name="T5" fmla="*/ 0 h 83"/>
                  <a:gd name="T6" fmla="*/ 85 w 85"/>
                  <a:gd name="T7" fmla="*/ 31 h 83"/>
                  <a:gd name="T8" fmla="*/ 54 w 85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3">
                    <a:moveTo>
                      <a:pt x="54" y="83"/>
                    </a:moveTo>
                    <a:lnTo>
                      <a:pt x="0" y="52"/>
                    </a:lnTo>
                    <a:lnTo>
                      <a:pt x="33" y="0"/>
                    </a:lnTo>
                    <a:lnTo>
                      <a:pt x="85" y="31"/>
                    </a:lnTo>
                    <a:lnTo>
                      <a:pt x="54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88" name="Freeform 151"/>
              <p:cNvSpPr/>
              <p:nvPr/>
            </p:nvSpPr>
            <p:spPr bwMode="auto">
              <a:xfrm>
                <a:off x="4160813" y="3727305"/>
                <a:ext cx="86620" cy="86620"/>
              </a:xfrm>
              <a:custGeom>
                <a:avLst/>
                <a:gdLst>
                  <a:gd name="T0" fmla="*/ 48 w 85"/>
                  <a:gd name="T1" fmla="*/ 85 h 85"/>
                  <a:gd name="T2" fmla="*/ 0 w 85"/>
                  <a:gd name="T3" fmla="*/ 49 h 85"/>
                  <a:gd name="T4" fmla="*/ 36 w 85"/>
                  <a:gd name="T5" fmla="*/ 0 h 85"/>
                  <a:gd name="T6" fmla="*/ 85 w 85"/>
                  <a:gd name="T7" fmla="*/ 35 h 85"/>
                  <a:gd name="T8" fmla="*/ 48 w 85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5">
                    <a:moveTo>
                      <a:pt x="48" y="85"/>
                    </a:moveTo>
                    <a:lnTo>
                      <a:pt x="0" y="49"/>
                    </a:lnTo>
                    <a:lnTo>
                      <a:pt x="36" y="0"/>
                    </a:lnTo>
                    <a:lnTo>
                      <a:pt x="85" y="35"/>
                    </a:lnTo>
                    <a:lnTo>
                      <a:pt x="48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89" name="Freeform 152"/>
              <p:cNvSpPr/>
              <p:nvPr/>
            </p:nvSpPr>
            <p:spPr bwMode="auto">
              <a:xfrm>
                <a:off x="4065022" y="3842459"/>
                <a:ext cx="86620" cy="86620"/>
              </a:xfrm>
              <a:custGeom>
                <a:avLst/>
                <a:gdLst>
                  <a:gd name="T0" fmla="*/ 45 w 85"/>
                  <a:gd name="T1" fmla="*/ 85 h 85"/>
                  <a:gd name="T2" fmla="*/ 0 w 85"/>
                  <a:gd name="T3" fmla="*/ 45 h 85"/>
                  <a:gd name="T4" fmla="*/ 40 w 85"/>
                  <a:gd name="T5" fmla="*/ 0 h 85"/>
                  <a:gd name="T6" fmla="*/ 85 w 85"/>
                  <a:gd name="T7" fmla="*/ 40 h 85"/>
                  <a:gd name="T8" fmla="*/ 45 w 85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5">
                    <a:moveTo>
                      <a:pt x="45" y="85"/>
                    </a:moveTo>
                    <a:lnTo>
                      <a:pt x="0" y="45"/>
                    </a:lnTo>
                    <a:lnTo>
                      <a:pt x="40" y="0"/>
                    </a:lnTo>
                    <a:lnTo>
                      <a:pt x="85" y="40"/>
                    </a:lnTo>
                    <a:lnTo>
                      <a:pt x="4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90" name="Freeform 153"/>
              <p:cNvSpPr/>
              <p:nvPr/>
            </p:nvSpPr>
            <p:spPr bwMode="auto">
              <a:xfrm>
                <a:off x="3953944" y="3951498"/>
                <a:ext cx="88659" cy="88659"/>
              </a:xfrm>
              <a:custGeom>
                <a:avLst/>
                <a:gdLst>
                  <a:gd name="T0" fmla="*/ 42 w 87"/>
                  <a:gd name="T1" fmla="*/ 87 h 87"/>
                  <a:gd name="T2" fmla="*/ 0 w 87"/>
                  <a:gd name="T3" fmla="*/ 42 h 87"/>
                  <a:gd name="T4" fmla="*/ 42 w 87"/>
                  <a:gd name="T5" fmla="*/ 0 h 87"/>
                  <a:gd name="T6" fmla="*/ 87 w 87"/>
                  <a:gd name="T7" fmla="*/ 45 h 87"/>
                  <a:gd name="T8" fmla="*/ 42 w 87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42" y="87"/>
                    </a:moveTo>
                    <a:lnTo>
                      <a:pt x="0" y="42"/>
                    </a:lnTo>
                    <a:lnTo>
                      <a:pt x="42" y="0"/>
                    </a:lnTo>
                    <a:lnTo>
                      <a:pt x="87" y="45"/>
                    </a:lnTo>
                    <a:lnTo>
                      <a:pt x="42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91" name="Freeform 154"/>
              <p:cNvSpPr/>
              <p:nvPr/>
            </p:nvSpPr>
            <p:spPr bwMode="auto">
              <a:xfrm>
                <a:off x="3844904" y="4050347"/>
                <a:ext cx="86620" cy="86620"/>
              </a:xfrm>
              <a:custGeom>
                <a:avLst/>
                <a:gdLst>
                  <a:gd name="T0" fmla="*/ 38 w 85"/>
                  <a:gd name="T1" fmla="*/ 85 h 85"/>
                  <a:gd name="T2" fmla="*/ 0 w 85"/>
                  <a:gd name="T3" fmla="*/ 38 h 85"/>
                  <a:gd name="T4" fmla="*/ 45 w 85"/>
                  <a:gd name="T5" fmla="*/ 0 h 85"/>
                  <a:gd name="T6" fmla="*/ 85 w 85"/>
                  <a:gd name="T7" fmla="*/ 45 h 85"/>
                  <a:gd name="T8" fmla="*/ 38 w 85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5">
                    <a:moveTo>
                      <a:pt x="38" y="85"/>
                    </a:moveTo>
                    <a:lnTo>
                      <a:pt x="0" y="38"/>
                    </a:lnTo>
                    <a:lnTo>
                      <a:pt x="45" y="0"/>
                    </a:lnTo>
                    <a:lnTo>
                      <a:pt x="85" y="45"/>
                    </a:lnTo>
                    <a:lnTo>
                      <a:pt x="38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88" name="Freeform 155"/>
              <p:cNvSpPr/>
              <p:nvPr/>
            </p:nvSpPr>
            <p:spPr bwMode="auto">
              <a:xfrm>
                <a:off x="3719559" y="4136968"/>
                <a:ext cx="86620" cy="86620"/>
              </a:xfrm>
              <a:custGeom>
                <a:avLst/>
                <a:gdLst>
                  <a:gd name="T0" fmla="*/ 52 w 85"/>
                  <a:gd name="T1" fmla="*/ 0 h 85"/>
                  <a:gd name="T2" fmla="*/ 0 w 85"/>
                  <a:gd name="T3" fmla="*/ 33 h 85"/>
                  <a:gd name="T4" fmla="*/ 33 w 85"/>
                  <a:gd name="T5" fmla="*/ 85 h 85"/>
                  <a:gd name="T6" fmla="*/ 85 w 85"/>
                  <a:gd name="T7" fmla="*/ 52 h 85"/>
                  <a:gd name="T8" fmla="*/ 52 w 85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5">
                    <a:moveTo>
                      <a:pt x="52" y="0"/>
                    </a:moveTo>
                    <a:lnTo>
                      <a:pt x="0" y="33"/>
                    </a:lnTo>
                    <a:lnTo>
                      <a:pt x="33" y="85"/>
                    </a:lnTo>
                    <a:lnTo>
                      <a:pt x="85" y="52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90" name="Freeform 157"/>
              <p:cNvSpPr/>
              <p:nvPr/>
            </p:nvSpPr>
            <p:spPr bwMode="auto">
              <a:xfrm>
                <a:off x="3594216" y="4211359"/>
                <a:ext cx="84583" cy="84583"/>
              </a:xfrm>
              <a:custGeom>
                <a:avLst/>
                <a:gdLst>
                  <a:gd name="T0" fmla="*/ 55 w 83"/>
                  <a:gd name="T1" fmla="*/ 0 h 83"/>
                  <a:gd name="T2" fmla="*/ 0 w 83"/>
                  <a:gd name="T3" fmla="*/ 31 h 83"/>
                  <a:gd name="T4" fmla="*/ 31 w 83"/>
                  <a:gd name="T5" fmla="*/ 83 h 83"/>
                  <a:gd name="T6" fmla="*/ 83 w 83"/>
                  <a:gd name="T7" fmla="*/ 55 h 83"/>
                  <a:gd name="T8" fmla="*/ 55 w 8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83">
                    <a:moveTo>
                      <a:pt x="55" y="0"/>
                    </a:moveTo>
                    <a:lnTo>
                      <a:pt x="0" y="31"/>
                    </a:lnTo>
                    <a:lnTo>
                      <a:pt x="31" y="83"/>
                    </a:lnTo>
                    <a:lnTo>
                      <a:pt x="83" y="55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92" name="Freeform 159"/>
              <p:cNvSpPr/>
              <p:nvPr/>
            </p:nvSpPr>
            <p:spPr bwMode="auto">
              <a:xfrm>
                <a:off x="3456642" y="4281674"/>
                <a:ext cx="82544" cy="81525"/>
              </a:xfrm>
              <a:custGeom>
                <a:avLst/>
                <a:gdLst>
                  <a:gd name="T0" fmla="*/ 57 w 81"/>
                  <a:gd name="T1" fmla="*/ 0 h 80"/>
                  <a:gd name="T2" fmla="*/ 0 w 81"/>
                  <a:gd name="T3" fmla="*/ 24 h 80"/>
                  <a:gd name="T4" fmla="*/ 24 w 81"/>
                  <a:gd name="T5" fmla="*/ 80 h 80"/>
                  <a:gd name="T6" fmla="*/ 81 w 81"/>
                  <a:gd name="T7" fmla="*/ 54 h 80"/>
                  <a:gd name="T8" fmla="*/ 57 w 81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0">
                    <a:moveTo>
                      <a:pt x="57" y="0"/>
                    </a:moveTo>
                    <a:lnTo>
                      <a:pt x="0" y="24"/>
                    </a:lnTo>
                    <a:lnTo>
                      <a:pt x="24" y="80"/>
                    </a:lnTo>
                    <a:lnTo>
                      <a:pt x="81" y="54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94" name="Freeform 161"/>
              <p:cNvSpPr/>
              <p:nvPr/>
            </p:nvSpPr>
            <p:spPr bwMode="auto">
              <a:xfrm>
                <a:off x="3319068" y="4336703"/>
                <a:ext cx="79487" cy="77449"/>
              </a:xfrm>
              <a:custGeom>
                <a:avLst/>
                <a:gdLst>
                  <a:gd name="T0" fmla="*/ 60 w 78"/>
                  <a:gd name="T1" fmla="*/ 0 h 76"/>
                  <a:gd name="T2" fmla="*/ 0 w 78"/>
                  <a:gd name="T3" fmla="*/ 19 h 76"/>
                  <a:gd name="T4" fmla="*/ 19 w 78"/>
                  <a:gd name="T5" fmla="*/ 76 h 76"/>
                  <a:gd name="T6" fmla="*/ 78 w 78"/>
                  <a:gd name="T7" fmla="*/ 57 h 76"/>
                  <a:gd name="T8" fmla="*/ 60 w 78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6">
                    <a:moveTo>
                      <a:pt x="60" y="0"/>
                    </a:moveTo>
                    <a:lnTo>
                      <a:pt x="0" y="19"/>
                    </a:lnTo>
                    <a:lnTo>
                      <a:pt x="19" y="76"/>
                    </a:lnTo>
                    <a:lnTo>
                      <a:pt x="78" y="57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96" name="Freeform 163"/>
              <p:cNvSpPr/>
              <p:nvPr/>
            </p:nvSpPr>
            <p:spPr bwMode="auto">
              <a:xfrm>
                <a:off x="4385007" y="3333947"/>
                <a:ext cx="79487" cy="79487"/>
              </a:xfrm>
              <a:custGeom>
                <a:avLst/>
                <a:gdLst>
                  <a:gd name="T0" fmla="*/ 57 w 78"/>
                  <a:gd name="T1" fmla="*/ 78 h 78"/>
                  <a:gd name="T2" fmla="*/ 0 w 78"/>
                  <a:gd name="T3" fmla="*/ 57 h 78"/>
                  <a:gd name="T4" fmla="*/ 22 w 78"/>
                  <a:gd name="T5" fmla="*/ 0 h 78"/>
                  <a:gd name="T6" fmla="*/ 78 w 78"/>
                  <a:gd name="T7" fmla="*/ 21 h 78"/>
                  <a:gd name="T8" fmla="*/ 57 w 78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8">
                    <a:moveTo>
                      <a:pt x="57" y="78"/>
                    </a:moveTo>
                    <a:lnTo>
                      <a:pt x="0" y="57"/>
                    </a:lnTo>
                    <a:lnTo>
                      <a:pt x="22" y="0"/>
                    </a:lnTo>
                    <a:lnTo>
                      <a:pt x="78" y="21"/>
                    </a:lnTo>
                    <a:lnTo>
                      <a:pt x="57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1233177" y="1058323"/>
            <a:ext cx="3206987" cy="3171319"/>
            <a:chOff x="1214706" y="1057364"/>
            <a:chExt cx="3206987" cy="3171319"/>
          </a:xfrm>
          <a:solidFill>
            <a:srgbClr val="45D8FF"/>
          </a:solidFill>
        </p:grpSpPr>
        <p:grpSp>
          <p:nvGrpSpPr>
            <p:cNvPr id="12" name="组合 11"/>
            <p:cNvGrpSpPr/>
            <p:nvPr/>
          </p:nvGrpSpPr>
          <p:grpSpPr>
            <a:xfrm>
              <a:off x="1472529" y="1057364"/>
              <a:ext cx="1945388" cy="3171319"/>
              <a:chOff x="1472529" y="1057364"/>
              <a:chExt cx="1945388" cy="3171319"/>
            </a:xfrm>
            <a:grpFill/>
          </p:grpSpPr>
          <p:sp>
            <p:nvSpPr>
              <p:cNvPr id="131" name="Freeform 101"/>
              <p:cNvSpPr/>
              <p:nvPr/>
            </p:nvSpPr>
            <p:spPr bwMode="auto">
              <a:xfrm>
                <a:off x="2641392" y="1057364"/>
                <a:ext cx="776525" cy="226232"/>
              </a:xfrm>
              <a:custGeom>
                <a:avLst/>
                <a:gdLst>
                  <a:gd name="T0" fmla="*/ 303 w 322"/>
                  <a:gd name="T1" fmla="*/ 94 h 94"/>
                  <a:gd name="T2" fmla="*/ 76 w 322"/>
                  <a:gd name="T3" fmla="*/ 53 h 94"/>
                  <a:gd name="T4" fmla="*/ 6 w 322"/>
                  <a:gd name="T5" fmla="*/ 57 h 94"/>
                  <a:gd name="T6" fmla="*/ 0 w 322"/>
                  <a:gd name="T7" fmla="*/ 5 h 94"/>
                  <a:gd name="T8" fmla="*/ 76 w 322"/>
                  <a:gd name="T9" fmla="*/ 0 h 94"/>
                  <a:gd name="T10" fmla="*/ 322 w 322"/>
                  <a:gd name="T11" fmla="*/ 45 h 94"/>
                  <a:gd name="T12" fmla="*/ 303 w 322"/>
                  <a:gd name="T13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94">
                    <a:moveTo>
                      <a:pt x="303" y="94"/>
                    </a:moveTo>
                    <a:cubicBezTo>
                      <a:pt x="231" y="67"/>
                      <a:pt x="154" y="53"/>
                      <a:pt x="76" y="53"/>
                    </a:cubicBezTo>
                    <a:cubicBezTo>
                      <a:pt x="53" y="53"/>
                      <a:pt x="29" y="54"/>
                      <a:pt x="6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5" y="2"/>
                      <a:pt x="51" y="0"/>
                      <a:pt x="76" y="0"/>
                    </a:cubicBezTo>
                    <a:cubicBezTo>
                      <a:pt x="161" y="0"/>
                      <a:pt x="243" y="15"/>
                      <a:pt x="322" y="45"/>
                    </a:cubicBezTo>
                    <a:lnTo>
                      <a:pt x="303" y="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132" name="Freeform 102"/>
              <p:cNvSpPr/>
              <p:nvPr/>
            </p:nvSpPr>
            <p:spPr bwMode="auto">
              <a:xfrm>
                <a:off x="1472529" y="3625399"/>
                <a:ext cx="681752" cy="603284"/>
              </a:xfrm>
              <a:custGeom>
                <a:avLst/>
                <a:gdLst>
                  <a:gd name="T0" fmla="*/ 260 w 283"/>
                  <a:gd name="T1" fmla="*/ 250 h 250"/>
                  <a:gd name="T2" fmla="*/ 0 w 283"/>
                  <a:gd name="T3" fmla="*/ 31 h 250"/>
                  <a:gd name="T4" fmla="*/ 43 w 283"/>
                  <a:gd name="T5" fmla="*/ 0 h 250"/>
                  <a:gd name="T6" fmla="*/ 283 w 283"/>
                  <a:gd name="T7" fmla="*/ 202 h 250"/>
                  <a:gd name="T8" fmla="*/ 260 w 283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250">
                    <a:moveTo>
                      <a:pt x="260" y="250"/>
                    </a:moveTo>
                    <a:cubicBezTo>
                      <a:pt x="157" y="200"/>
                      <a:pt x="67" y="124"/>
                      <a:pt x="0" y="3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05" y="86"/>
                      <a:pt x="188" y="156"/>
                      <a:pt x="283" y="202"/>
                    </a:cubicBezTo>
                    <a:lnTo>
                      <a:pt x="260" y="2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  <p:sp>
          <p:nvSpPr>
            <p:cNvPr id="297" name="Freeform 164"/>
            <p:cNvSpPr>
              <a:spLocks noEditPoints="1"/>
            </p:cNvSpPr>
            <p:nvPr/>
          </p:nvSpPr>
          <p:spPr bwMode="auto">
            <a:xfrm>
              <a:off x="1214706" y="1346777"/>
              <a:ext cx="3206987" cy="2546635"/>
            </a:xfrm>
            <a:custGeom>
              <a:avLst/>
              <a:gdLst>
                <a:gd name="T0" fmla="*/ 69 w 1330"/>
                <a:gd name="T1" fmla="*/ 849 h 1056"/>
                <a:gd name="T2" fmla="*/ 62 w 1330"/>
                <a:gd name="T3" fmla="*/ 853 h 1056"/>
                <a:gd name="T4" fmla="*/ 210 w 1330"/>
                <a:gd name="T5" fmla="*/ 1056 h 1056"/>
                <a:gd name="T6" fmla="*/ 215 w 1330"/>
                <a:gd name="T7" fmla="*/ 1050 h 1056"/>
                <a:gd name="T8" fmla="*/ 69 w 1330"/>
                <a:gd name="T9" fmla="*/ 849 h 1056"/>
                <a:gd name="T10" fmla="*/ 1330 w 1330"/>
                <a:gd name="T11" fmla="*/ 542 h 1056"/>
                <a:gd name="T12" fmla="*/ 1322 w 1330"/>
                <a:gd name="T13" fmla="*/ 542 h 1056"/>
                <a:gd name="T14" fmla="*/ 1322 w 1330"/>
                <a:gd name="T15" fmla="*/ 572 h 1056"/>
                <a:gd name="T16" fmla="*/ 1287 w 1330"/>
                <a:gd name="T17" fmla="*/ 785 h 1056"/>
                <a:gd name="T18" fmla="*/ 1295 w 1330"/>
                <a:gd name="T19" fmla="*/ 788 h 1056"/>
                <a:gd name="T20" fmla="*/ 1330 w 1330"/>
                <a:gd name="T21" fmla="*/ 572 h 1056"/>
                <a:gd name="T22" fmla="*/ 1330 w 1330"/>
                <a:gd name="T23" fmla="*/ 542 h 1056"/>
                <a:gd name="T24" fmla="*/ 255 w 1330"/>
                <a:gd name="T25" fmla="*/ 47 h 1056"/>
                <a:gd name="T26" fmla="*/ 260 w 1330"/>
                <a:gd name="T27" fmla="*/ 54 h 1056"/>
                <a:gd name="T28" fmla="*/ 329 w 1330"/>
                <a:gd name="T29" fmla="*/ 6 h 1056"/>
                <a:gd name="T30" fmla="*/ 325 w 1330"/>
                <a:gd name="T31" fmla="*/ 0 h 1056"/>
                <a:gd name="T32" fmla="*/ 255 w 1330"/>
                <a:gd name="T33" fmla="*/ 47 h 1056"/>
                <a:gd name="T34" fmla="*/ 125 w 1330"/>
                <a:gd name="T35" fmla="*/ 197 h 1056"/>
                <a:gd name="T36" fmla="*/ 118 w 1330"/>
                <a:gd name="T37" fmla="*/ 193 h 1056"/>
                <a:gd name="T38" fmla="*/ 75 w 1330"/>
                <a:gd name="T39" fmla="*/ 265 h 1056"/>
                <a:gd name="T40" fmla="*/ 82 w 1330"/>
                <a:gd name="T41" fmla="*/ 269 h 1056"/>
                <a:gd name="T42" fmla="*/ 125 w 1330"/>
                <a:gd name="T43" fmla="*/ 197 h 1056"/>
                <a:gd name="T44" fmla="*/ 0 w 1330"/>
                <a:gd name="T45" fmla="*/ 554 h 1056"/>
                <a:gd name="T46" fmla="*/ 0 w 1330"/>
                <a:gd name="T47" fmla="*/ 572 h 1056"/>
                <a:gd name="T48" fmla="*/ 8 w 1330"/>
                <a:gd name="T49" fmla="*/ 572 h 1056"/>
                <a:gd name="T50" fmla="*/ 8 w 1330"/>
                <a:gd name="T51" fmla="*/ 554 h 1056"/>
                <a:gd name="T52" fmla="*/ 16 w 1330"/>
                <a:gd name="T53" fmla="*/ 467 h 1056"/>
                <a:gd name="T54" fmla="*/ 8 w 1330"/>
                <a:gd name="T55" fmla="*/ 466 h 1056"/>
                <a:gd name="T56" fmla="*/ 0 w 1330"/>
                <a:gd name="T57" fmla="*/ 554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30" h="1056">
                  <a:moveTo>
                    <a:pt x="69" y="849"/>
                  </a:moveTo>
                  <a:cubicBezTo>
                    <a:pt x="62" y="853"/>
                    <a:pt x="62" y="853"/>
                    <a:pt x="62" y="853"/>
                  </a:cubicBezTo>
                  <a:cubicBezTo>
                    <a:pt x="98" y="929"/>
                    <a:pt x="148" y="998"/>
                    <a:pt x="210" y="1056"/>
                  </a:cubicBezTo>
                  <a:cubicBezTo>
                    <a:pt x="215" y="1050"/>
                    <a:pt x="215" y="1050"/>
                    <a:pt x="215" y="1050"/>
                  </a:cubicBezTo>
                  <a:cubicBezTo>
                    <a:pt x="154" y="993"/>
                    <a:pt x="105" y="925"/>
                    <a:pt x="69" y="849"/>
                  </a:cubicBezTo>
                  <a:close/>
                  <a:moveTo>
                    <a:pt x="1330" y="542"/>
                  </a:moveTo>
                  <a:cubicBezTo>
                    <a:pt x="1322" y="542"/>
                    <a:pt x="1322" y="542"/>
                    <a:pt x="1322" y="542"/>
                  </a:cubicBezTo>
                  <a:cubicBezTo>
                    <a:pt x="1322" y="552"/>
                    <a:pt x="1322" y="562"/>
                    <a:pt x="1322" y="572"/>
                  </a:cubicBezTo>
                  <a:cubicBezTo>
                    <a:pt x="1322" y="645"/>
                    <a:pt x="1310" y="716"/>
                    <a:pt x="1287" y="785"/>
                  </a:cubicBezTo>
                  <a:cubicBezTo>
                    <a:pt x="1295" y="788"/>
                    <a:pt x="1295" y="788"/>
                    <a:pt x="1295" y="788"/>
                  </a:cubicBezTo>
                  <a:cubicBezTo>
                    <a:pt x="1318" y="718"/>
                    <a:pt x="1330" y="646"/>
                    <a:pt x="1330" y="572"/>
                  </a:cubicBezTo>
                  <a:cubicBezTo>
                    <a:pt x="1330" y="562"/>
                    <a:pt x="1330" y="552"/>
                    <a:pt x="1330" y="542"/>
                  </a:cubicBezTo>
                  <a:close/>
                  <a:moveTo>
                    <a:pt x="255" y="47"/>
                  </a:moveTo>
                  <a:cubicBezTo>
                    <a:pt x="260" y="54"/>
                    <a:pt x="260" y="54"/>
                    <a:pt x="260" y="54"/>
                  </a:cubicBezTo>
                  <a:cubicBezTo>
                    <a:pt x="282" y="37"/>
                    <a:pt x="306" y="21"/>
                    <a:pt x="329" y="6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01" y="14"/>
                    <a:pt x="278" y="30"/>
                    <a:pt x="255" y="47"/>
                  </a:cubicBezTo>
                  <a:close/>
                  <a:moveTo>
                    <a:pt x="125" y="197"/>
                  </a:moveTo>
                  <a:cubicBezTo>
                    <a:pt x="118" y="193"/>
                    <a:pt x="118" y="193"/>
                    <a:pt x="118" y="193"/>
                  </a:cubicBezTo>
                  <a:cubicBezTo>
                    <a:pt x="102" y="216"/>
                    <a:pt x="88" y="240"/>
                    <a:pt x="75" y="265"/>
                  </a:cubicBezTo>
                  <a:cubicBezTo>
                    <a:pt x="82" y="269"/>
                    <a:pt x="82" y="269"/>
                    <a:pt x="82" y="269"/>
                  </a:cubicBezTo>
                  <a:cubicBezTo>
                    <a:pt x="94" y="244"/>
                    <a:pt x="109" y="220"/>
                    <a:pt x="125" y="197"/>
                  </a:cubicBezTo>
                  <a:close/>
                  <a:moveTo>
                    <a:pt x="0" y="554"/>
                  </a:moveTo>
                  <a:cubicBezTo>
                    <a:pt x="0" y="560"/>
                    <a:pt x="0" y="566"/>
                    <a:pt x="0" y="572"/>
                  </a:cubicBezTo>
                  <a:cubicBezTo>
                    <a:pt x="8" y="572"/>
                    <a:pt x="8" y="572"/>
                    <a:pt x="8" y="572"/>
                  </a:cubicBezTo>
                  <a:cubicBezTo>
                    <a:pt x="8" y="566"/>
                    <a:pt x="8" y="560"/>
                    <a:pt x="8" y="554"/>
                  </a:cubicBezTo>
                  <a:cubicBezTo>
                    <a:pt x="9" y="525"/>
                    <a:pt x="12" y="496"/>
                    <a:pt x="16" y="467"/>
                  </a:cubicBezTo>
                  <a:cubicBezTo>
                    <a:pt x="8" y="466"/>
                    <a:pt x="8" y="466"/>
                    <a:pt x="8" y="466"/>
                  </a:cubicBezTo>
                  <a:cubicBezTo>
                    <a:pt x="4" y="495"/>
                    <a:pt x="1" y="525"/>
                    <a:pt x="0" y="5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</p:grpSp>
      <p:sp>
        <p:nvSpPr>
          <p:cNvPr id="63" name="Freeform 97"/>
          <p:cNvSpPr>
            <a:spLocks noEditPoints="1"/>
          </p:cNvSpPr>
          <p:nvPr/>
        </p:nvSpPr>
        <p:spPr bwMode="auto">
          <a:xfrm>
            <a:off x="757275" y="648660"/>
            <a:ext cx="4155734" cy="4154714"/>
          </a:xfrm>
          <a:custGeom>
            <a:avLst/>
            <a:gdLst>
              <a:gd name="T0" fmla="*/ 862 w 1723"/>
              <a:gd name="T1" fmla="*/ 1723 h 1723"/>
              <a:gd name="T2" fmla="*/ 253 w 1723"/>
              <a:gd name="T3" fmla="*/ 1471 h 1723"/>
              <a:gd name="T4" fmla="*/ 0 w 1723"/>
              <a:gd name="T5" fmla="*/ 862 h 1723"/>
              <a:gd name="T6" fmla="*/ 253 w 1723"/>
              <a:gd name="T7" fmla="*/ 252 h 1723"/>
              <a:gd name="T8" fmla="*/ 862 w 1723"/>
              <a:gd name="T9" fmla="*/ 0 h 1723"/>
              <a:gd name="T10" fmla="*/ 1471 w 1723"/>
              <a:gd name="T11" fmla="*/ 252 h 1723"/>
              <a:gd name="T12" fmla="*/ 1723 w 1723"/>
              <a:gd name="T13" fmla="*/ 862 h 1723"/>
              <a:gd name="T14" fmla="*/ 1471 w 1723"/>
              <a:gd name="T15" fmla="*/ 1471 h 1723"/>
              <a:gd name="T16" fmla="*/ 862 w 1723"/>
              <a:gd name="T17" fmla="*/ 1723 h 1723"/>
              <a:gd name="T18" fmla="*/ 862 w 1723"/>
              <a:gd name="T19" fmla="*/ 4 h 1723"/>
              <a:gd name="T20" fmla="*/ 4 w 1723"/>
              <a:gd name="T21" fmla="*/ 862 h 1723"/>
              <a:gd name="T22" fmla="*/ 862 w 1723"/>
              <a:gd name="T23" fmla="*/ 1719 h 1723"/>
              <a:gd name="T24" fmla="*/ 1719 w 1723"/>
              <a:gd name="T25" fmla="*/ 862 h 1723"/>
              <a:gd name="T26" fmla="*/ 862 w 1723"/>
              <a:gd name="T27" fmla="*/ 4 h 1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23" h="1723">
                <a:moveTo>
                  <a:pt x="862" y="1723"/>
                </a:moveTo>
                <a:cubicBezTo>
                  <a:pt x="632" y="1723"/>
                  <a:pt x="415" y="1633"/>
                  <a:pt x="253" y="1471"/>
                </a:cubicBezTo>
                <a:cubicBezTo>
                  <a:pt x="90" y="1308"/>
                  <a:pt x="0" y="1092"/>
                  <a:pt x="0" y="862"/>
                </a:cubicBezTo>
                <a:cubicBezTo>
                  <a:pt x="0" y="631"/>
                  <a:pt x="90" y="415"/>
                  <a:pt x="253" y="252"/>
                </a:cubicBezTo>
                <a:cubicBezTo>
                  <a:pt x="415" y="90"/>
                  <a:pt x="632" y="0"/>
                  <a:pt x="862" y="0"/>
                </a:cubicBezTo>
                <a:cubicBezTo>
                  <a:pt x="1092" y="0"/>
                  <a:pt x="1308" y="90"/>
                  <a:pt x="1471" y="252"/>
                </a:cubicBezTo>
                <a:cubicBezTo>
                  <a:pt x="1634" y="415"/>
                  <a:pt x="1723" y="631"/>
                  <a:pt x="1723" y="862"/>
                </a:cubicBezTo>
                <a:cubicBezTo>
                  <a:pt x="1723" y="1092"/>
                  <a:pt x="1634" y="1308"/>
                  <a:pt x="1471" y="1471"/>
                </a:cubicBezTo>
                <a:cubicBezTo>
                  <a:pt x="1308" y="1633"/>
                  <a:pt x="1092" y="1723"/>
                  <a:pt x="862" y="1723"/>
                </a:cubicBezTo>
                <a:close/>
                <a:moveTo>
                  <a:pt x="862" y="4"/>
                </a:moveTo>
                <a:cubicBezTo>
                  <a:pt x="389" y="4"/>
                  <a:pt x="4" y="389"/>
                  <a:pt x="4" y="862"/>
                </a:cubicBezTo>
                <a:cubicBezTo>
                  <a:pt x="4" y="1334"/>
                  <a:pt x="389" y="1719"/>
                  <a:pt x="862" y="1719"/>
                </a:cubicBezTo>
                <a:cubicBezTo>
                  <a:pt x="1335" y="1719"/>
                  <a:pt x="1719" y="1334"/>
                  <a:pt x="1719" y="862"/>
                </a:cubicBezTo>
                <a:cubicBezTo>
                  <a:pt x="1719" y="389"/>
                  <a:pt x="1335" y="4"/>
                  <a:pt x="862" y="4"/>
                </a:cubicBezTo>
                <a:close/>
              </a:path>
            </a:pathLst>
          </a:custGeom>
          <a:solidFill>
            <a:srgbClr val="45D8F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grpSp>
        <p:nvGrpSpPr>
          <p:cNvPr id="20" name="组合 19"/>
          <p:cNvGrpSpPr/>
          <p:nvPr/>
        </p:nvGrpSpPr>
        <p:grpSpPr>
          <a:xfrm>
            <a:off x="757275" y="652736"/>
            <a:ext cx="4150638" cy="4145543"/>
            <a:chOff x="3919886" y="1308600"/>
            <a:chExt cx="4150638" cy="4145543"/>
          </a:xfrm>
          <a:solidFill>
            <a:srgbClr val="45D8FF"/>
          </a:solidFill>
        </p:grpSpPr>
        <p:sp>
          <p:nvSpPr>
            <p:cNvPr id="134" name="Freeform 104"/>
            <p:cNvSpPr/>
            <p:nvPr/>
          </p:nvSpPr>
          <p:spPr bwMode="auto">
            <a:xfrm>
              <a:off x="3919886" y="3016547"/>
              <a:ext cx="723533" cy="1934179"/>
            </a:xfrm>
            <a:custGeom>
              <a:avLst/>
              <a:gdLst>
                <a:gd name="T0" fmla="*/ 4 w 300"/>
                <a:gd name="T1" fmla="*/ 152 h 802"/>
                <a:gd name="T2" fmla="*/ 18 w 300"/>
                <a:gd name="T3" fmla="*/ 0 h 802"/>
                <a:gd name="T4" fmla="*/ 14 w 300"/>
                <a:gd name="T5" fmla="*/ 0 h 802"/>
                <a:gd name="T6" fmla="*/ 0 w 300"/>
                <a:gd name="T7" fmla="*/ 152 h 802"/>
                <a:gd name="T8" fmla="*/ 253 w 300"/>
                <a:gd name="T9" fmla="*/ 761 h 802"/>
                <a:gd name="T10" fmla="*/ 297 w 300"/>
                <a:gd name="T11" fmla="*/ 802 h 802"/>
                <a:gd name="T12" fmla="*/ 300 w 300"/>
                <a:gd name="T13" fmla="*/ 799 h 802"/>
                <a:gd name="T14" fmla="*/ 4 w 300"/>
                <a:gd name="T15" fmla="*/ 152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802">
                  <a:moveTo>
                    <a:pt x="4" y="152"/>
                  </a:moveTo>
                  <a:cubicBezTo>
                    <a:pt x="4" y="100"/>
                    <a:pt x="9" y="49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5" y="49"/>
                    <a:pt x="0" y="100"/>
                    <a:pt x="0" y="152"/>
                  </a:cubicBezTo>
                  <a:cubicBezTo>
                    <a:pt x="0" y="382"/>
                    <a:pt x="90" y="598"/>
                    <a:pt x="253" y="761"/>
                  </a:cubicBezTo>
                  <a:cubicBezTo>
                    <a:pt x="267" y="775"/>
                    <a:pt x="282" y="789"/>
                    <a:pt x="297" y="802"/>
                  </a:cubicBezTo>
                  <a:cubicBezTo>
                    <a:pt x="300" y="799"/>
                    <a:pt x="300" y="799"/>
                    <a:pt x="300" y="799"/>
                  </a:cubicBezTo>
                  <a:cubicBezTo>
                    <a:pt x="119" y="641"/>
                    <a:pt x="4" y="410"/>
                    <a:pt x="4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395788" y="1308600"/>
              <a:ext cx="3674736" cy="4145543"/>
              <a:chOff x="1214706" y="651777"/>
              <a:chExt cx="3674736" cy="4145543"/>
            </a:xfrm>
            <a:grpFill/>
          </p:grpSpPr>
          <p:sp>
            <p:nvSpPr>
              <p:cNvPr id="133" name="Freeform 103"/>
              <p:cNvSpPr>
                <a:spLocks noEditPoints="1"/>
              </p:cNvSpPr>
              <p:nvPr/>
            </p:nvSpPr>
            <p:spPr bwMode="auto">
              <a:xfrm>
                <a:off x="2347902" y="857628"/>
                <a:ext cx="2541540" cy="3939692"/>
              </a:xfrm>
              <a:custGeom>
                <a:avLst/>
                <a:gdLst>
                  <a:gd name="T0" fmla="*/ 751 w 1054"/>
                  <a:gd name="T1" fmla="*/ 119 h 1634"/>
                  <a:gd name="T2" fmla="*/ 698 w 1054"/>
                  <a:gd name="T3" fmla="*/ 78 h 1634"/>
                  <a:gd name="T4" fmla="*/ 688 w 1054"/>
                  <a:gd name="T5" fmla="*/ 93 h 1634"/>
                  <a:gd name="T6" fmla="*/ 739 w 1054"/>
                  <a:gd name="T7" fmla="*/ 133 h 1634"/>
                  <a:gd name="T8" fmla="*/ 751 w 1054"/>
                  <a:gd name="T9" fmla="*/ 119 h 1634"/>
                  <a:gd name="T10" fmla="*/ 687 w 1054"/>
                  <a:gd name="T11" fmla="*/ 70 h 1634"/>
                  <a:gd name="T12" fmla="*/ 635 w 1054"/>
                  <a:gd name="T13" fmla="*/ 36 h 1634"/>
                  <a:gd name="T14" fmla="*/ 626 w 1054"/>
                  <a:gd name="T15" fmla="*/ 52 h 1634"/>
                  <a:gd name="T16" fmla="*/ 677 w 1054"/>
                  <a:gd name="T17" fmla="*/ 85 h 1634"/>
                  <a:gd name="T18" fmla="*/ 687 w 1054"/>
                  <a:gd name="T19" fmla="*/ 70 h 1634"/>
                  <a:gd name="T20" fmla="*/ 821 w 1054"/>
                  <a:gd name="T21" fmla="*/ 186 h 1634"/>
                  <a:gd name="T22" fmla="*/ 807 w 1054"/>
                  <a:gd name="T23" fmla="*/ 198 h 1634"/>
                  <a:gd name="T24" fmla="*/ 1036 w 1054"/>
                  <a:gd name="T25" fmla="*/ 775 h 1634"/>
                  <a:gd name="T26" fmla="*/ 195 w 1054"/>
                  <a:gd name="T27" fmla="*/ 1615 h 1634"/>
                  <a:gd name="T28" fmla="*/ 4 w 1054"/>
                  <a:gd name="T29" fmla="*/ 1594 h 1634"/>
                  <a:gd name="T30" fmla="*/ 0 w 1054"/>
                  <a:gd name="T31" fmla="*/ 1612 h 1634"/>
                  <a:gd name="T32" fmla="*/ 195 w 1054"/>
                  <a:gd name="T33" fmla="*/ 1634 h 1634"/>
                  <a:gd name="T34" fmla="*/ 1054 w 1054"/>
                  <a:gd name="T35" fmla="*/ 775 h 1634"/>
                  <a:gd name="T36" fmla="*/ 821 w 1054"/>
                  <a:gd name="T37" fmla="*/ 186 h 1634"/>
                  <a:gd name="T38" fmla="*/ 623 w 1054"/>
                  <a:gd name="T39" fmla="*/ 29 h 1634"/>
                  <a:gd name="T40" fmla="*/ 568 w 1054"/>
                  <a:gd name="T41" fmla="*/ 0 h 1634"/>
                  <a:gd name="T42" fmla="*/ 560 w 1054"/>
                  <a:gd name="T43" fmla="*/ 17 h 1634"/>
                  <a:gd name="T44" fmla="*/ 614 w 1054"/>
                  <a:gd name="T45" fmla="*/ 45 h 1634"/>
                  <a:gd name="T46" fmla="*/ 623 w 1054"/>
                  <a:gd name="T47" fmla="*/ 29 h 1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54" h="1634">
                    <a:moveTo>
                      <a:pt x="751" y="119"/>
                    </a:moveTo>
                    <a:cubicBezTo>
                      <a:pt x="734" y="105"/>
                      <a:pt x="716" y="91"/>
                      <a:pt x="698" y="78"/>
                    </a:cubicBezTo>
                    <a:cubicBezTo>
                      <a:pt x="688" y="93"/>
                      <a:pt x="688" y="93"/>
                      <a:pt x="688" y="93"/>
                    </a:cubicBezTo>
                    <a:cubicBezTo>
                      <a:pt x="705" y="106"/>
                      <a:pt x="722" y="119"/>
                      <a:pt x="739" y="133"/>
                    </a:cubicBezTo>
                    <a:lnTo>
                      <a:pt x="751" y="119"/>
                    </a:lnTo>
                    <a:close/>
                    <a:moveTo>
                      <a:pt x="687" y="70"/>
                    </a:moveTo>
                    <a:cubicBezTo>
                      <a:pt x="670" y="58"/>
                      <a:pt x="653" y="47"/>
                      <a:pt x="635" y="36"/>
                    </a:cubicBezTo>
                    <a:cubicBezTo>
                      <a:pt x="626" y="52"/>
                      <a:pt x="626" y="52"/>
                      <a:pt x="626" y="52"/>
                    </a:cubicBezTo>
                    <a:cubicBezTo>
                      <a:pt x="643" y="63"/>
                      <a:pt x="660" y="74"/>
                      <a:pt x="677" y="85"/>
                    </a:cubicBezTo>
                    <a:lnTo>
                      <a:pt x="687" y="70"/>
                    </a:lnTo>
                    <a:close/>
                    <a:moveTo>
                      <a:pt x="821" y="186"/>
                    </a:moveTo>
                    <a:cubicBezTo>
                      <a:pt x="807" y="198"/>
                      <a:pt x="807" y="198"/>
                      <a:pt x="807" y="198"/>
                    </a:cubicBezTo>
                    <a:cubicBezTo>
                      <a:pt x="949" y="349"/>
                      <a:pt x="1036" y="552"/>
                      <a:pt x="1036" y="775"/>
                    </a:cubicBezTo>
                    <a:cubicBezTo>
                      <a:pt x="1036" y="1239"/>
                      <a:pt x="659" y="1615"/>
                      <a:pt x="195" y="1615"/>
                    </a:cubicBezTo>
                    <a:cubicBezTo>
                      <a:pt x="129" y="1615"/>
                      <a:pt x="66" y="1608"/>
                      <a:pt x="4" y="1594"/>
                    </a:cubicBezTo>
                    <a:cubicBezTo>
                      <a:pt x="0" y="1612"/>
                      <a:pt x="0" y="1612"/>
                      <a:pt x="0" y="1612"/>
                    </a:cubicBezTo>
                    <a:cubicBezTo>
                      <a:pt x="63" y="1626"/>
                      <a:pt x="128" y="1634"/>
                      <a:pt x="195" y="1634"/>
                    </a:cubicBezTo>
                    <a:cubicBezTo>
                      <a:pt x="670" y="1634"/>
                      <a:pt x="1054" y="1249"/>
                      <a:pt x="1054" y="775"/>
                    </a:cubicBezTo>
                    <a:cubicBezTo>
                      <a:pt x="1054" y="547"/>
                      <a:pt x="966" y="339"/>
                      <a:pt x="821" y="186"/>
                    </a:cubicBezTo>
                    <a:close/>
                    <a:moveTo>
                      <a:pt x="623" y="29"/>
                    </a:moveTo>
                    <a:cubicBezTo>
                      <a:pt x="605" y="19"/>
                      <a:pt x="587" y="9"/>
                      <a:pt x="568" y="0"/>
                    </a:cubicBezTo>
                    <a:cubicBezTo>
                      <a:pt x="560" y="17"/>
                      <a:pt x="560" y="17"/>
                      <a:pt x="560" y="17"/>
                    </a:cubicBezTo>
                    <a:cubicBezTo>
                      <a:pt x="578" y="26"/>
                      <a:pt x="596" y="35"/>
                      <a:pt x="614" y="45"/>
                    </a:cubicBezTo>
                    <a:lnTo>
                      <a:pt x="623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98" name="Freeform 165"/>
              <p:cNvSpPr/>
              <p:nvPr/>
            </p:nvSpPr>
            <p:spPr bwMode="auto">
              <a:xfrm>
                <a:off x="1214706" y="1085897"/>
                <a:ext cx="360747" cy="354633"/>
              </a:xfrm>
              <a:custGeom>
                <a:avLst/>
                <a:gdLst>
                  <a:gd name="T0" fmla="*/ 0 w 150"/>
                  <a:gd name="T1" fmla="*/ 135 h 147"/>
                  <a:gd name="T2" fmla="*/ 14 w 150"/>
                  <a:gd name="T3" fmla="*/ 147 h 147"/>
                  <a:gd name="T4" fmla="*/ 150 w 150"/>
                  <a:gd name="T5" fmla="*/ 15 h 147"/>
                  <a:gd name="T6" fmla="*/ 138 w 150"/>
                  <a:gd name="T7" fmla="*/ 0 h 147"/>
                  <a:gd name="T8" fmla="*/ 0 w 150"/>
                  <a:gd name="T9" fmla="*/ 13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47">
                    <a:moveTo>
                      <a:pt x="0" y="135"/>
                    </a:moveTo>
                    <a:cubicBezTo>
                      <a:pt x="14" y="147"/>
                      <a:pt x="14" y="147"/>
                      <a:pt x="14" y="147"/>
                    </a:cubicBezTo>
                    <a:cubicBezTo>
                      <a:pt x="54" y="98"/>
                      <a:pt x="100" y="54"/>
                      <a:pt x="150" y="15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87" y="40"/>
                      <a:pt x="41" y="85"/>
                      <a:pt x="0" y="1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99" name="Freeform 166"/>
              <p:cNvSpPr/>
              <p:nvPr/>
            </p:nvSpPr>
            <p:spPr bwMode="auto">
              <a:xfrm>
                <a:off x="2581267" y="651777"/>
                <a:ext cx="460616" cy="58086"/>
              </a:xfrm>
              <a:custGeom>
                <a:avLst/>
                <a:gdLst>
                  <a:gd name="T0" fmla="*/ 98 w 191"/>
                  <a:gd name="T1" fmla="*/ 19 h 24"/>
                  <a:gd name="T2" fmla="*/ 189 w 191"/>
                  <a:gd name="T3" fmla="*/ 24 h 24"/>
                  <a:gd name="T4" fmla="*/ 191 w 191"/>
                  <a:gd name="T5" fmla="*/ 5 h 24"/>
                  <a:gd name="T6" fmla="*/ 98 w 191"/>
                  <a:gd name="T7" fmla="*/ 0 h 24"/>
                  <a:gd name="T8" fmla="*/ 0 w 191"/>
                  <a:gd name="T9" fmla="*/ 6 h 24"/>
                  <a:gd name="T10" fmla="*/ 2 w 191"/>
                  <a:gd name="T11" fmla="*/ 24 h 24"/>
                  <a:gd name="T12" fmla="*/ 98 w 191"/>
                  <a:gd name="T13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24">
                    <a:moveTo>
                      <a:pt x="98" y="19"/>
                    </a:moveTo>
                    <a:cubicBezTo>
                      <a:pt x="129" y="19"/>
                      <a:pt x="159" y="20"/>
                      <a:pt x="189" y="24"/>
                    </a:cubicBezTo>
                    <a:cubicBezTo>
                      <a:pt x="191" y="5"/>
                      <a:pt x="191" y="5"/>
                      <a:pt x="191" y="5"/>
                    </a:cubicBezTo>
                    <a:cubicBezTo>
                      <a:pt x="160" y="2"/>
                      <a:pt x="129" y="0"/>
                      <a:pt x="98" y="0"/>
                    </a:cubicBezTo>
                    <a:cubicBezTo>
                      <a:pt x="65" y="0"/>
                      <a:pt x="32" y="2"/>
                      <a:pt x="0" y="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3" y="21"/>
                      <a:pt x="65" y="19"/>
                      <a:pt x="98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sp>
        <p:nvSpPr>
          <p:cNvPr id="301" name="Freeform 168"/>
          <p:cNvSpPr>
            <a:spLocks noEditPoints="1"/>
          </p:cNvSpPr>
          <p:nvPr/>
        </p:nvSpPr>
        <p:spPr bwMode="auto">
          <a:xfrm>
            <a:off x="1784489" y="1675874"/>
            <a:ext cx="2101305" cy="2100286"/>
          </a:xfrm>
          <a:custGeom>
            <a:avLst/>
            <a:gdLst>
              <a:gd name="T0" fmla="*/ 232 w 871"/>
              <a:gd name="T1" fmla="*/ 77 h 871"/>
              <a:gd name="T2" fmla="*/ 162 w 871"/>
              <a:gd name="T3" fmla="*/ 127 h 871"/>
              <a:gd name="T4" fmla="*/ 332 w 871"/>
              <a:gd name="T5" fmla="*/ 36 h 871"/>
              <a:gd name="T6" fmla="*/ 271 w 871"/>
              <a:gd name="T7" fmla="*/ 57 h 871"/>
              <a:gd name="T8" fmla="*/ 417 w 871"/>
              <a:gd name="T9" fmla="*/ 23 h 871"/>
              <a:gd name="T10" fmla="*/ 396 w 871"/>
              <a:gd name="T11" fmla="*/ 25 h 871"/>
              <a:gd name="T12" fmla="*/ 132 w 871"/>
              <a:gd name="T13" fmla="*/ 157 h 871"/>
              <a:gd name="T14" fmla="*/ 33 w 871"/>
              <a:gd name="T15" fmla="*/ 347 h 871"/>
              <a:gd name="T16" fmla="*/ 26 w 871"/>
              <a:gd name="T17" fmla="*/ 389 h 871"/>
              <a:gd name="T18" fmla="*/ 29 w 871"/>
              <a:gd name="T19" fmla="*/ 368 h 871"/>
              <a:gd name="T20" fmla="*/ 24 w 871"/>
              <a:gd name="T21" fmla="*/ 454 h 871"/>
              <a:gd name="T22" fmla="*/ 70 w 871"/>
              <a:gd name="T23" fmla="*/ 245 h 871"/>
              <a:gd name="T24" fmla="*/ 92 w 871"/>
              <a:gd name="T25" fmla="*/ 208 h 871"/>
              <a:gd name="T26" fmla="*/ 822 w 871"/>
              <a:gd name="T27" fmla="*/ 291 h 871"/>
              <a:gd name="T28" fmla="*/ 795 w 871"/>
              <a:gd name="T29" fmla="*/ 232 h 871"/>
              <a:gd name="T30" fmla="*/ 754 w 871"/>
              <a:gd name="T31" fmla="*/ 154 h 871"/>
              <a:gd name="T32" fmla="*/ 834 w 871"/>
              <a:gd name="T33" fmla="*/ 326 h 871"/>
              <a:gd name="T34" fmla="*/ 848 w 871"/>
              <a:gd name="T35" fmla="*/ 417 h 871"/>
              <a:gd name="T36" fmla="*/ 840 w 871"/>
              <a:gd name="T37" fmla="*/ 353 h 871"/>
              <a:gd name="T38" fmla="*/ 591 w 871"/>
              <a:gd name="T39" fmla="*/ 40 h 871"/>
              <a:gd name="T40" fmla="*/ 527 w 871"/>
              <a:gd name="T41" fmla="*/ 20 h 871"/>
              <a:gd name="T42" fmla="*/ 723 w 871"/>
              <a:gd name="T43" fmla="*/ 122 h 871"/>
              <a:gd name="T44" fmla="*/ 670 w 871"/>
              <a:gd name="T45" fmla="*/ 81 h 871"/>
              <a:gd name="T46" fmla="*/ 632 w 871"/>
              <a:gd name="T47" fmla="*/ 58 h 871"/>
              <a:gd name="T48" fmla="*/ 612 w 871"/>
              <a:gd name="T49" fmla="*/ 49 h 871"/>
              <a:gd name="T50" fmla="*/ 658 w 871"/>
              <a:gd name="T51" fmla="*/ 783 h 871"/>
              <a:gd name="T52" fmla="*/ 476 w 871"/>
              <a:gd name="T53" fmla="*/ 846 h 871"/>
              <a:gd name="T54" fmla="*/ 620 w 871"/>
              <a:gd name="T55" fmla="*/ 805 h 871"/>
              <a:gd name="T56" fmla="*/ 540 w 871"/>
              <a:gd name="T57" fmla="*/ 835 h 871"/>
              <a:gd name="T58" fmla="*/ 518 w 871"/>
              <a:gd name="T59" fmla="*/ 840 h 871"/>
              <a:gd name="T60" fmla="*/ 740 w 871"/>
              <a:gd name="T61" fmla="*/ 714 h 871"/>
              <a:gd name="T62" fmla="*/ 25 w 871"/>
              <a:gd name="T63" fmla="*/ 475 h 871"/>
              <a:gd name="T64" fmla="*/ 834 w 871"/>
              <a:gd name="T65" fmla="*/ 545 h 871"/>
              <a:gd name="T66" fmla="*/ 846 w 871"/>
              <a:gd name="T67" fmla="*/ 482 h 871"/>
              <a:gd name="T68" fmla="*/ 754 w 871"/>
              <a:gd name="T69" fmla="*/ 698 h 871"/>
              <a:gd name="T70" fmla="*/ 820 w 871"/>
              <a:gd name="T71" fmla="*/ 586 h 871"/>
              <a:gd name="T72" fmla="*/ 811 w 871"/>
              <a:gd name="T73" fmla="*/ 606 h 871"/>
              <a:gd name="T74" fmla="*/ 639 w 871"/>
              <a:gd name="T75" fmla="*/ 794 h 871"/>
              <a:gd name="T76" fmla="*/ 103 w 871"/>
              <a:gd name="T77" fmla="*/ 701 h 871"/>
              <a:gd name="T78" fmla="*/ 118 w 871"/>
              <a:gd name="T79" fmla="*/ 718 h 871"/>
              <a:gd name="T80" fmla="*/ 133 w 871"/>
              <a:gd name="T81" fmla="*/ 734 h 871"/>
              <a:gd name="T82" fmla="*/ 32 w 871"/>
              <a:gd name="T83" fmla="*/ 518 h 871"/>
              <a:gd name="T84" fmla="*/ 38 w 871"/>
              <a:gd name="T85" fmla="*/ 545 h 871"/>
              <a:gd name="T86" fmla="*/ 58 w 871"/>
              <a:gd name="T87" fmla="*/ 600 h 871"/>
              <a:gd name="T88" fmla="*/ 323 w 871"/>
              <a:gd name="T89" fmla="*/ 845 h 871"/>
              <a:gd name="T90" fmla="*/ 344 w 871"/>
              <a:gd name="T91" fmla="*/ 851 h 871"/>
              <a:gd name="T92" fmla="*/ 410 w 871"/>
              <a:gd name="T93" fmla="*/ 860 h 871"/>
              <a:gd name="T94" fmla="*/ 202 w 871"/>
              <a:gd name="T95" fmla="*/ 790 h 871"/>
              <a:gd name="T96" fmla="*/ 220 w 871"/>
              <a:gd name="T97" fmla="*/ 802 h 871"/>
              <a:gd name="T98" fmla="*/ 174 w 871"/>
              <a:gd name="T99" fmla="*/ 754 h 871"/>
              <a:gd name="T100" fmla="*/ 677 w 871"/>
              <a:gd name="T101" fmla="*/ 108 h 871"/>
              <a:gd name="T102" fmla="*/ 433 w 871"/>
              <a:gd name="T103" fmla="*/ 0 h 871"/>
              <a:gd name="T104" fmla="*/ 109 w 871"/>
              <a:gd name="T105" fmla="*/ 194 h 871"/>
              <a:gd name="T106" fmla="*/ 0 w 871"/>
              <a:gd name="T107" fmla="*/ 438 h 871"/>
              <a:gd name="T108" fmla="*/ 194 w 871"/>
              <a:gd name="T109" fmla="*/ 762 h 871"/>
              <a:gd name="T110" fmla="*/ 439 w 871"/>
              <a:gd name="T111" fmla="*/ 871 h 871"/>
              <a:gd name="T112" fmla="*/ 763 w 871"/>
              <a:gd name="T113" fmla="*/ 677 h 871"/>
              <a:gd name="T114" fmla="*/ 871 w 871"/>
              <a:gd name="T115" fmla="*/ 433 h 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71" h="871">
                <a:moveTo>
                  <a:pt x="251" y="67"/>
                </a:moveTo>
                <a:cubicBezTo>
                  <a:pt x="246" y="55"/>
                  <a:pt x="246" y="55"/>
                  <a:pt x="246" y="55"/>
                </a:cubicBezTo>
                <a:cubicBezTo>
                  <a:pt x="240" y="58"/>
                  <a:pt x="240" y="58"/>
                  <a:pt x="240" y="58"/>
                </a:cubicBezTo>
                <a:cubicBezTo>
                  <a:pt x="246" y="69"/>
                  <a:pt x="246" y="69"/>
                  <a:pt x="246" y="69"/>
                </a:cubicBezTo>
                <a:cubicBezTo>
                  <a:pt x="248" y="68"/>
                  <a:pt x="250" y="67"/>
                  <a:pt x="251" y="67"/>
                </a:cubicBezTo>
                <a:close/>
                <a:moveTo>
                  <a:pt x="232" y="77"/>
                </a:moveTo>
                <a:cubicBezTo>
                  <a:pt x="226" y="66"/>
                  <a:pt x="226" y="66"/>
                  <a:pt x="226" y="66"/>
                </a:cubicBezTo>
                <a:cubicBezTo>
                  <a:pt x="221" y="69"/>
                  <a:pt x="221" y="69"/>
                  <a:pt x="221" y="69"/>
                </a:cubicBezTo>
                <a:cubicBezTo>
                  <a:pt x="227" y="80"/>
                  <a:pt x="227" y="80"/>
                  <a:pt x="227" y="80"/>
                </a:cubicBezTo>
                <a:cubicBezTo>
                  <a:pt x="229" y="79"/>
                  <a:pt x="231" y="78"/>
                  <a:pt x="232" y="77"/>
                </a:cubicBezTo>
                <a:close/>
                <a:moveTo>
                  <a:pt x="214" y="88"/>
                </a:moveTo>
                <a:cubicBezTo>
                  <a:pt x="207" y="77"/>
                  <a:pt x="207" y="77"/>
                  <a:pt x="207" y="77"/>
                </a:cubicBezTo>
                <a:cubicBezTo>
                  <a:pt x="202" y="81"/>
                  <a:pt x="202" y="81"/>
                  <a:pt x="202" y="81"/>
                </a:cubicBezTo>
                <a:cubicBezTo>
                  <a:pt x="209" y="91"/>
                  <a:pt x="209" y="91"/>
                  <a:pt x="209" y="91"/>
                </a:cubicBezTo>
                <a:cubicBezTo>
                  <a:pt x="211" y="90"/>
                  <a:pt x="212" y="89"/>
                  <a:pt x="214" y="88"/>
                </a:cubicBezTo>
                <a:close/>
                <a:moveTo>
                  <a:pt x="162" y="127"/>
                </a:moveTo>
                <a:cubicBezTo>
                  <a:pt x="154" y="117"/>
                  <a:pt x="154" y="117"/>
                  <a:pt x="154" y="117"/>
                </a:cubicBezTo>
                <a:cubicBezTo>
                  <a:pt x="149" y="121"/>
                  <a:pt x="149" y="121"/>
                  <a:pt x="149" y="121"/>
                </a:cubicBezTo>
                <a:cubicBezTo>
                  <a:pt x="158" y="131"/>
                  <a:pt x="158" y="131"/>
                  <a:pt x="158" y="131"/>
                </a:cubicBezTo>
                <a:cubicBezTo>
                  <a:pt x="159" y="130"/>
                  <a:pt x="161" y="128"/>
                  <a:pt x="162" y="127"/>
                </a:cubicBezTo>
                <a:close/>
                <a:moveTo>
                  <a:pt x="179" y="113"/>
                </a:moveTo>
                <a:cubicBezTo>
                  <a:pt x="171" y="103"/>
                  <a:pt x="171" y="103"/>
                  <a:pt x="171" y="103"/>
                </a:cubicBezTo>
                <a:cubicBezTo>
                  <a:pt x="166" y="107"/>
                  <a:pt x="166" y="107"/>
                  <a:pt x="166" y="107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6" y="115"/>
                  <a:pt x="177" y="114"/>
                  <a:pt x="179" y="113"/>
                </a:cubicBezTo>
                <a:close/>
                <a:moveTo>
                  <a:pt x="332" y="36"/>
                </a:moveTo>
                <a:cubicBezTo>
                  <a:pt x="329" y="24"/>
                  <a:pt x="329" y="24"/>
                  <a:pt x="329" y="24"/>
                </a:cubicBezTo>
                <a:cubicBezTo>
                  <a:pt x="323" y="26"/>
                  <a:pt x="323" y="26"/>
                  <a:pt x="323" y="26"/>
                </a:cubicBezTo>
                <a:cubicBezTo>
                  <a:pt x="326" y="38"/>
                  <a:pt x="326" y="38"/>
                  <a:pt x="326" y="38"/>
                </a:cubicBezTo>
                <a:cubicBezTo>
                  <a:pt x="328" y="37"/>
                  <a:pt x="330" y="37"/>
                  <a:pt x="332" y="36"/>
                </a:cubicBezTo>
                <a:close/>
                <a:moveTo>
                  <a:pt x="375" y="28"/>
                </a:moveTo>
                <a:cubicBezTo>
                  <a:pt x="373" y="15"/>
                  <a:pt x="373" y="15"/>
                  <a:pt x="373" y="15"/>
                </a:cubicBezTo>
                <a:cubicBezTo>
                  <a:pt x="367" y="16"/>
                  <a:pt x="367" y="16"/>
                  <a:pt x="367" y="16"/>
                </a:cubicBezTo>
                <a:cubicBezTo>
                  <a:pt x="369" y="29"/>
                  <a:pt x="369" y="29"/>
                  <a:pt x="369" y="29"/>
                </a:cubicBezTo>
                <a:cubicBezTo>
                  <a:pt x="371" y="28"/>
                  <a:pt x="373" y="28"/>
                  <a:pt x="375" y="28"/>
                </a:cubicBezTo>
                <a:close/>
                <a:moveTo>
                  <a:pt x="271" y="57"/>
                </a:moveTo>
                <a:cubicBezTo>
                  <a:pt x="266" y="46"/>
                  <a:pt x="266" y="46"/>
                  <a:pt x="266" y="46"/>
                </a:cubicBezTo>
                <a:cubicBezTo>
                  <a:pt x="260" y="48"/>
                  <a:pt x="260" y="48"/>
                  <a:pt x="260" y="48"/>
                </a:cubicBezTo>
                <a:cubicBezTo>
                  <a:pt x="266" y="60"/>
                  <a:pt x="266" y="60"/>
                  <a:pt x="266" y="60"/>
                </a:cubicBezTo>
                <a:cubicBezTo>
                  <a:pt x="267" y="59"/>
                  <a:pt x="269" y="58"/>
                  <a:pt x="271" y="57"/>
                </a:cubicBezTo>
                <a:close/>
                <a:moveTo>
                  <a:pt x="353" y="31"/>
                </a:moveTo>
                <a:cubicBezTo>
                  <a:pt x="351" y="19"/>
                  <a:pt x="351" y="19"/>
                  <a:pt x="351" y="19"/>
                </a:cubicBezTo>
                <a:cubicBezTo>
                  <a:pt x="345" y="20"/>
                  <a:pt x="345" y="20"/>
                  <a:pt x="345" y="20"/>
                </a:cubicBezTo>
                <a:cubicBezTo>
                  <a:pt x="347" y="33"/>
                  <a:pt x="347" y="33"/>
                  <a:pt x="347" y="33"/>
                </a:cubicBezTo>
                <a:cubicBezTo>
                  <a:pt x="349" y="32"/>
                  <a:pt x="351" y="32"/>
                  <a:pt x="353" y="31"/>
                </a:cubicBezTo>
                <a:close/>
                <a:moveTo>
                  <a:pt x="417" y="23"/>
                </a:moveTo>
                <a:cubicBezTo>
                  <a:pt x="417" y="11"/>
                  <a:pt x="417" y="11"/>
                  <a:pt x="417" y="11"/>
                </a:cubicBezTo>
                <a:cubicBezTo>
                  <a:pt x="411" y="11"/>
                  <a:pt x="411" y="11"/>
                  <a:pt x="411" y="11"/>
                </a:cubicBezTo>
                <a:cubicBezTo>
                  <a:pt x="411" y="24"/>
                  <a:pt x="411" y="24"/>
                  <a:pt x="411" y="24"/>
                </a:cubicBezTo>
                <a:cubicBezTo>
                  <a:pt x="413" y="24"/>
                  <a:pt x="415" y="24"/>
                  <a:pt x="417" y="23"/>
                </a:cubicBezTo>
                <a:close/>
                <a:moveTo>
                  <a:pt x="291" y="49"/>
                </a:moveTo>
                <a:cubicBezTo>
                  <a:pt x="287" y="38"/>
                  <a:pt x="287" y="38"/>
                  <a:pt x="287" y="38"/>
                </a:cubicBezTo>
                <a:cubicBezTo>
                  <a:pt x="281" y="40"/>
                  <a:pt x="281" y="40"/>
                  <a:pt x="281" y="40"/>
                </a:cubicBezTo>
                <a:cubicBezTo>
                  <a:pt x="285" y="51"/>
                  <a:pt x="285" y="51"/>
                  <a:pt x="285" y="51"/>
                </a:cubicBezTo>
                <a:cubicBezTo>
                  <a:pt x="287" y="51"/>
                  <a:pt x="289" y="50"/>
                  <a:pt x="291" y="49"/>
                </a:cubicBezTo>
                <a:close/>
                <a:moveTo>
                  <a:pt x="396" y="25"/>
                </a:moveTo>
                <a:cubicBezTo>
                  <a:pt x="395" y="12"/>
                  <a:pt x="395" y="12"/>
                  <a:pt x="395" y="12"/>
                </a:cubicBezTo>
                <a:cubicBezTo>
                  <a:pt x="389" y="13"/>
                  <a:pt x="389" y="13"/>
                  <a:pt x="389" y="13"/>
                </a:cubicBezTo>
                <a:cubicBezTo>
                  <a:pt x="390" y="26"/>
                  <a:pt x="390" y="26"/>
                  <a:pt x="390" y="26"/>
                </a:cubicBezTo>
                <a:cubicBezTo>
                  <a:pt x="392" y="25"/>
                  <a:pt x="394" y="25"/>
                  <a:pt x="396" y="25"/>
                </a:cubicBezTo>
                <a:close/>
                <a:moveTo>
                  <a:pt x="146" y="142"/>
                </a:moveTo>
                <a:cubicBezTo>
                  <a:pt x="138" y="133"/>
                  <a:pt x="138" y="133"/>
                  <a:pt x="138" y="133"/>
                </a:cubicBezTo>
                <a:cubicBezTo>
                  <a:pt x="133" y="137"/>
                  <a:pt x="133" y="137"/>
                  <a:pt x="133" y="137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4" y="144"/>
                  <a:pt x="145" y="143"/>
                  <a:pt x="146" y="142"/>
                </a:cubicBezTo>
                <a:close/>
                <a:moveTo>
                  <a:pt x="132" y="157"/>
                </a:moveTo>
                <a:cubicBezTo>
                  <a:pt x="122" y="149"/>
                  <a:pt x="122" y="149"/>
                  <a:pt x="122" y="149"/>
                </a:cubicBezTo>
                <a:cubicBezTo>
                  <a:pt x="118" y="153"/>
                  <a:pt x="118" y="153"/>
                  <a:pt x="118" y="153"/>
                </a:cubicBezTo>
                <a:cubicBezTo>
                  <a:pt x="127" y="162"/>
                  <a:pt x="127" y="162"/>
                  <a:pt x="127" y="162"/>
                </a:cubicBezTo>
                <a:cubicBezTo>
                  <a:pt x="129" y="160"/>
                  <a:pt x="130" y="159"/>
                  <a:pt x="132" y="157"/>
                </a:cubicBezTo>
                <a:close/>
                <a:moveTo>
                  <a:pt x="38" y="326"/>
                </a:moveTo>
                <a:cubicBezTo>
                  <a:pt x="26" y="322"/>
                  <a:pt x="26" y="322"/>
                  <a:pt x="26" y="322"/>
                </a:cubicBezTo>
                <a:cubicBezTo>
                  <a:pt x="25" y="328"/>
                  <a:pt x="25" y="328"/>
                  <a:pt x="25" y="328"/>
                </a:cubicBezTo>
                <a:cubicBezTo>
                  <a:pt x="37" y="331"/>
                  <a:pt x="37" y="331"/>
                  <a:pt x="37" y="331"/>
                </a:cubicBezTo>
                <a:cubicBezTo>
                  <a:pt x="37" y="330"/>
                  <a:pt x="38" y="328"/>
                  <a:pt x="38" y="326"/>
                </a:cubicBezTo>
                <a:close/>
                <a:moveTo>
                  <a:pt x="33" y="347"/>
                </a:moveTo>
                <a:cubicBezTo>
                  <a:pt x="21" y="344"/>
                  <a:pt x="21" y="344"/>
                  <a:pt x="21" y="344"/>
                </a:cubicBezTo>
                <a:cubicBezTo>
                  <a:pt x="19" y="350"/>
                  <a:pt x="19" y="350"/>
                  <a:pt x="19" y="350"/>
                </a:cubicBezTo>
                <a:cubicBezTo>
                  <a:pt x="32" y="352"/>
                  <a:pt x="32" y="352"/>
                  <a:pt x="32" y="352"/>
                </a:cubicBezTo>
                <a:cubicBezTo>
                  <a:pt x="32" y="351"/>
                  <a:pt x="33" y="349"/>
                  <a:pt x="33" y="347"/>
                </a:cubicBezTo>
                <a:close/>
                <a:moveTo>
                  <a:pt x="24" y="411"/>
                </a:moveTo>
                <a:cubicBezTo>
                  <a:pt x="12" y="410"/>
                  <a:pt x="12" y="410"/>
                  <a:pt x="12" y="410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24" y="417"/>
                  <a:pt x="24" y="417"/>
                  <a:pt x="24" y="417"/>
                </a:cubicBezTo>
                <a:cubicBezTo>
                  <a:pt x="24" y="415"/>
                  <a:pt x="24" y="413"/>
                  <a:pt x="24" y="411"/>
                </a:cubicBezTo>
                <a:close/>
                <a:moveTo>
                  <a:pt x="26" y="389"/>
                </a:moveTo>
                <a:cubicBezTo>
                  <a:pt x="13" y="388"/>
                  <a:pt x="13" y="388"/>
                  <a:pt x="13" y="388"/>
                </a:cubicBezTo>
                <a:cubicBezTo>
                  <a:pt x="13" y="394"/>
                  <a:pt x="13" y="394"/>
                  <a:pt x="13" y="394"/>
                </a:cubicBezTo>
                <a:cubicBezTo>
                  <a:pt x="25" y="395"/>
                  <a:pt x="25" y="395"/>
                  <a:pt x="25" y="395"/>
                </a:cubicBezTo>
                <a:cubicBezTo>
                  <a:pt x="26" y="393"/>
                  <a:pt x="26" y="391"/>
                  <a:pt x="26" y="389"/>
                </a:cubicBezTo>
                <a:close/>
                <a:moveTo>
                  <a:pt x="52" y="285"/>
                </a:moveTo>
                <a:cubicBezTo>
                  <a:pt x="40" y="280"/>
                  <a:pt x="40" y="280"/>
                  <a:pt x="40" y="280"/>
                </a:cubicBezTo>
                <a:cubicBezTo>
                  <a:pt x="38" y="286"/>
                  <a:pt x="38" y="286"/>
                  <a:pt x="38" y="286"/>
                </a:cubicBezTo>
                <a:cubicBezTo>
                  <a:pt x="50" y="290"/>
                  <a:pt x="50" y="290"/>
                  <a:pt x="50" y="290"/>
                </a:cubicBezTo>
                <a:cubicBezTo>
                  <a:pt x="50" y="288"/>
                  <a:pt x="51" y="287"/>
                  <a:pt x="52" y="285"/>
                </a:cubicBezTo>
                <a:close/>
                <a:moveTo>
                  <a:pt x="29" y="368"/>
                </a:moveTo>
                <a:cubicBezTo>
                  <a:pt x="17" y="366"/>
                  <a:pt x="17" y="366"/>
                  <a:pt x="17" y="366"/>
                </a:cubicBezTo>
                <a:cubicBezTo>
                  <a:pt x="16" y="372"/>
                  <a:pt x="16" y="372"/>
                  <a:pt x="16" y="372"/>
                </a:cubicBezTo>
                <a:cubicBezTo>
                  <a:pt x="28" y="374"/>
                  <a:pt x="28" y="374"/>
                  <a:pt x="28" y="374"/>
                </a:cubicBezTo>
                <a:cubicBezTo>
                  <a:pt x="28" y="372"/>
                  <a:pt x="29" y="370"/>
                  <a:pt x="29" y="368"/>
                </a:cubicBezTo>
                <a:close/>
                <a:moveTo>
                  <a:pt x="60" y="265"/>
                </a:moveTo>
                <a:cubicBezTo>
                  <a:pt x="49" y="260"/>
                  <a:pt x="49" y="260"/>
                  <a:pt x="49" y="260"/>
                </a:cubicBezTo>
                <a:cubicBezTo>
                  <a:pt x="46" y="265"/>
                  <a:pt x="46" y="265"/>
                  <a:pt x="46" y="265"/>
                </a:cubicBezTo>
                <a:cubicBezTo>
                  <a:pt x="58" y="270"/>
                  <a:pt x="58" y="270"/>
                  <a:pt x="58" y="270"/>
                </a:cubicBezTo>
                <a:cubicBezTo>
                  <a:pt x="59" y="268"/>
                  <a:pt x="59" y="267"/>
                  <a:pt x="60" y="265"/>
                </a:cubicBezTo>
                <a:close/>
                <a:moveTo>
                  <a:pt x="24" y="454"/>
                </a:moveTo>
                <a:cubicBezTo>
                  <a:pt x="11" y="455"/>
                  <a:pt x="11" y="455"/>
                  <a:pt x="11" y="455"/>
                </a:cubicBezTo>
                <a:cubicBezTo>
                  <a:pt x="11" y="461"/>
                  <a:pt x="11" y="461"/>
                  <a:pt x="11" y="461"/>
                </a:cubicBezTo>
                <a:cubicBezTo>
                  <a:pt x="24" y="460"/>
                  <a:pt x="24" y="460"/>
                  <a:pt x="24" y="460"/>
                </a:cubicBezTo>
                <a:cubicBezTo>
                  <a:pt x="24" y="458"/>
                  <a:pt x="24" y="456"/>
                  <a:pt x="24" y="454"/>
                </a:cubicBezTo>
                <a:close/>
                <a:moveTo>
                  <a:pt x="117" y="173"/>
                </a:moveTo>
                <a:cubicBezTo>
                  <a:pt x="108" y="166"/>
                  <a:pt x="108" y="166"/>
                  <a:pt x="108" y="166"/>
                </a:cubicBezTo>
                <a:cubicBezTo>
                  <a:pt x="104" y="170"/>
                  <a:pt x="104" y="170"/>
                  <a:pt x="104" y="170"/>
                </a:cubicBezTo>
                <a:cubicBezTo>
                  <a:pt x="114" y="178"/>
                  <a:pt x="114" y="178"/>
                  <a:pt x="114" y="178"/>
                </a:cubicBezTo>
                <a:cubicBezTo>
                  <a:pt x="115" y="177"/>
                  <a:pt x="116" y="175"/>
                  <a:pt x="117" y="173"/>
                </a:cubicBezTo>
                <a:close/>
                <a:moveTo>
                  <a:pt x="70" y="245"/>
                </a:moveTo>
                <a:cubicBezTo>
                  <a:pt x="59" y="240"/>
                  <a:pt x="59" y="240"/>
                  <a:pt x="59" y="240"/>
                </a:cubicBezTo>
                <a:cubicBezTo>
                  <a:pt x="56" y="245"/>
                  <a:pt x="56" y="245"/>
                  <a:pt x="56" y="245"/>
                </a:cubicBezTo>
                <a:cubicBezTo>
                  <a:pt x="67" y="251"/>
                  <a:pt x="67" y="251"/>
                  <a:pt x="67" y="251"/>
                </a:cubicBezTo>
                <a:cubicBezTo>
                  <a:pt x="68" y="249"/>
                  <a:pt x="69" y="247"/>
                  <a:pt x="70" y="245"/>
                </a:cubicBezTo>
                <a:close/>
                <a:moveTo>
                  <a:pt x="80" y="227"/>
                </a:moveTo>
                <a:cubicBezTo>
                  <a:pt x="69" y="220"/>
                  <a:pt x="69" y="220"/>
                  <a:pt x="69" y="220"/>
                </a:cubicBezTo>
                <a:cubicBezTo>
                  <a:pt x="66" y="225"/>
                  <a:pt x="66" y="225"/>
                  <a:pt x="66" y="225"/>
                </a:cubicBezTo>
                <a:cubicBezTo>
                  <a:pt x="77" y="232"/>
                  <a:pt x="77" y="232"/>
                  <a:pt x="77" y="232"/>
                </a:cubicBezTo>
                <a:cubicBezTo>
                  <a:pt x="78" y="230"/>
                  <a:pt x="79" y="228"/>
                  <a:pt x="80" y="227"/>
                </a:cubicBezTo>
                <a:close/>
                <a:moveTo>
                  <a:pt x="92" y="208"/>
                </a:moveTo>
                <a:cubicBezTo>
                  <a:pt x="81" y="201"/>
                  <a:pt x="81" y="201"/>
                  <a:pt x="81" y="201"/>
                </a:cubicBezTo>
                <a:cubicBezTo>
                  <a:pt x="78" y="206"/>
                  <a:pt x="78" y="206"/>
                  <a:pt x="78" y="206"/>
                </a:cubicBezTo>
                <a:cubicBezTo>
                  <a:pt x="88" y="213"/>
                  <a:pt x="88" y="213"/>
                  <a:pt x="88" y="213"/>
                </a:cubicBezTo>
                <a:cubicBezTo>
                  <a:pt x="89" y="212"/>
                  <a:pt x="91" y="210"/>
                  <a:pt x="92" y="208"/>
                </a:cubicBezTo>
                <a:close/>
                <a:moveTo>
                  <a:pt x="739" y="137"/>
                </a:moveTo>
                <a:cubicBezTo>
                  <a:pt x="734" y="133"/>
                  <a:pt x="734" y="133"/>
                  <a:pt x="734" y="133"/>
                </a:cubicBezTo>
                <a:cubicBezTo>
                  <a:pt x="726" y="142"/>
                  <a:pt x="726" y="142"/>
                  <a:pt x="726" y="142"/>
                </a:cubicBezTo>
                <a:cubicBezTo>
                  <a:pt x="727" y="143"/>
                  <a:pt x="728" y="145"/>
                  <a:pt x="730" y="146"/>
                </a:cubicBezTo>
                <a:lnTo>
                  <a:pt x="739" y="137"/>
                </a:lnTo>
                <a:close/>
                <a:moveTo>
                  <a:pt x="822" y="291"/>
                </a:moveTo>
                <a:cubicBezTo>
                  <a:pt x="834" y="286"/>
                  <a:pt x="834" y="286"/>
                  <a:pt x="834" y="286"/>
                </a:cubicBezTo>
                <a:cubicBezTo>
                  <a:pt x="832" y="281"/>
                  <a:pt x="832" y="281"/>
                  <a:pt x="832" y="281"/>
                </a:cubicBezTo>
                <a:cubicBezTo>
                  <a:pt x="820" y="285"/>
                  <a:pt x="820" y="285"/>
                  <a:pt x="820" y="285"/>
                </a:cubicBezTo>
                <a:cubicBezTo>
                  <a:pt x="821" y="287"/>
                  <a:pt x="821" y="289"/>
                  <a:pt x="822" y="291"/>
                </a:cubicBezTo>
                <a:close/>
                <a:moveTo>
                  <a:pt x="814" y="271"/>
                </a:moveTo>
                <a:cubicBezTo>
                  <a:pt x="826" y="266"/>
                  <a:pt x="826" y="266"/>
                  <a:pt x="826" y="266"/>
                </a:cubicBezTo>
                <a:cubicBezTo>
                  <a:pt x="823" y="260"/>
                  <a:pt x="823" y="260"/>
                  <a:pt x="823" y="260"/>
                </a:cubicBezTo>
                <a:cubicBezTo>
                  <a:pt x="812" y="265"/>
                  <a:pt x="812" y="265"/>
                  <a:pt x="812" y="265"/>
                </a:cubicBezTo>
                <a:cubicBezTo>
                  <a:pt x="812" y="267"/>
                  <a:pt x="813" y="269"/>
                  <a:pt x="814" y="271"/>
                </a:cubicBezTo>
                <a:close/>
                <a:moveTo>
                  <a:pt x="795" y="232"/>
                </a:moveTo>
                <a:cubicBezTo>
                  <a:pt x="806" y="226"/>
                  <a:pt x="806" y="226"/>
                  <a:pt x="806" y="226"/>
                </a:cubicBezTo>
                <a:cubicBezTo>
                  <a:pt x="803" y="221"/>
                  <a:pt x="803" y="221"/>
                  <a:pt x="803" y="221"/>
                </a:cubicBezTo>
                <a:cubicBezTo>
                  <a:pt x="792" y="227"/>
                  <a:pt x="792" y="227"/>
                  <a:pt x="792" y="227"/>
                </a:cubicBezTo>
                <a:cubicBezTo>
                  <a:pt x="793" y="229"/>
                  <a:pt x="794" y="230"/>
                  <a:pt x="795" y="232"/>
                </a:cubicBezTo>
                <a:close/>
                <a:moveTo>
                  <a:pt x="768" y="171"/>
                </a:moveTo>
                <a:cubicBezTo>
                  <a:pt x="764" y="166"/>
                  <a:pt x="764" y="166"/>
                  <a:pt x="764" y="166"/>
                </a:cubicBezTo>
                <a:cubicBezTo>
                  <a:pt x="755" y="174"/>
                  <a:pt x="755" y="174"/>
                  <a:pt x="755" y="174"/>
                </a:cubicBezTo>
                <a:cubicBezTo>
                  <a:pt x="756" y="175"/>
                  <a:pt x="757" y="177"/>
                  <a:pt x="758" y="178"/>
                </a:cubicBezTo>
                <a:lnTo>
                  <a:pt x="768" y="171"/>
                </a:lnTo>
                <a:close/>
                <a:moveTo>
                  <a:pt x="754" y="154"/>
                </a:moveTo>
                <a:cubicBezTo>
                  <a:pt x="750" y="149"/>
                  <a:pt x="750" y="149"/>
                  <a:pt x="750" y="149"/>
                </a:cubicBezTo>
                <a:cubicBezTo>
                  <a:pt x="741" y="157"/>
                  <a:pt x="741" y="157"/>
                  <a:pt x="741" y="157"/>
                </a:cubicBezTo>
                <a:cubicBezTo>
                  <a:pt x="742" y="159"/>
                  <a:pt x="743" y="160"/>
                  <a:pt x="745" y="162"/>
                </a:cubicBezTo>
                <a:lnTo>
                  <a:pt x="754" y="154"/>
                </a:lnTo>
                <a:close/>
                <a:moveTo>
                  <a:pt x="784" y="214"/>
                </a:moveTo>
                <a:cubicBezTo>
                  <a:pt x="794" y="207"/>
                  <a:pt x="794" y="207"/>
                  <a:pt x="794" y="207"/>
                </a:cubicBezTo>
                <a:cubicBezTo>
                  <a:pt x="791" y="202"/>
                  <a:pt x="791" y="202"/>
                  <a:pt x="791" y="202"/>
                </a:cubicBezTo>
                <a:cubicBezTo>
                  <a:pt x="780" y="209"/>
                  <a:pt x="780" y="209"/>
                  <a:pt x="780" y="209"/>
                </a:cubicBezTo>
                <a:cubicBezTo>
                  <a:pt x="781" y="210"/>
                  <a:pt x="783" y="212"/>
                  <a:pt x="784" y="214"/>
                </a:cubicBezTo>
                <a:close/>
                <a:moveTo>
                  <a:pt x="834" y="326"/>
                </a:moveTo>
                <a:cubicBezTo>
                  <a:pt x="834" y="328"/>
                  <a:pt x="835" y="330"/>
                  <a:pt x="835" y="332"/>
                </a:cubicBezTo>
                <a:cubicBezTo>
                  <a:pt x="847" y="329"/>
                  <a:pt x="847" y="329"/>
                  <a:pt x="847" y="329"/>
                </a:cubicBezTo>
                <a:cubicBezTo>
                  <a:pt x="846" y="323"/>
                  <a:pt x="846" y="323"/>
                  <a:pt x="846" y="323"/>
                </a:cubicBezTo>
                <a:lnTo>
                  <a:pt x="834" y="326"/>
                </a:lnTo>
                <a:close/>
                <a:moveTo>
                  <a:pt x="846" y="396"/>
                </a:moveTo>
                <a:cubicBezTo>
                  <a:pt x="859" y="394"/>
                  <a:pt x="859" y="394"/>
                  <a:pt x="859" y="394"/>
                </a:cubicBezTo>
                <a:cubicBezTo>
                  <a:pt x="858" y="388"/>
                  <a:pt x="858" y="388"/>
                  <a:pt x="858" y="388"/>
                </a:cubicBezTo>
                <a:cubicBezTo>
                  <a:pt x="846" y="390"/>
                  <a:pt x="846" y="390"/>
                  <a:pt x="846" y="390"/>
                </a:cubicBezTo>
                <a:cubicBezTo>
                  <a:pt x="846" y="392"/>
                  <a:pt x="846" y="394"/>
                  <a:pt x="846" y="396"/>
                </a:cubicBezTo>
                <a:close/>
                <a:moveTo>
                  <a:pt x="848" y="417"/>
                </a:moveTo>
                <a:cubicBezTo>
                  <a:pt x="861" y="417"/>
                  <a:pt x="861" y="417"/>
                  <a:pt x="861" y="417"/>
                </a:cubicBezTo>
                <a:cubicBezTo>
                  <a:pt x="860" y="411"/>
                  <a:pt x="860" y="411"/>
                  <a:pt x="860" y="411"/>
                </a:cubicBezTo>
                <a:cubicBezTo>
                  <a:pt x="848" y="411"/>
                  <a:pt x="848" y="411"/>
                  <a:pt x="848" y="411"/>
                </a:cubicBezTo>
                <a:cubicBezTo>
                  <a:pt x="848" y="413"/>
                  <a:pt x="848" y="415"/>
                  <a:pt x="848" y="417"/>
                </a:cubicBezTo>
                <a:close/>
                <a:moveTo>
                  <a:pt x="844" y="374"/>
                </a:moveTo>
                <a:cubicBezTo>
                  <a:pt x="856" y="372"/>
                  <a:pt x="856" y="372"/>
                  <a:pt x="856" y="372"/>
                </a:cubicBezTo>
                <a:cubicBezTo>
                  <a:pt x="855" y="366"/>
                  <a:pt x="855" y="366"/>
                  <a:pt x="855" y="366"/>
                </a:cubicBezTo>
                <a:cubicBezTo>
                  <a:pt x="843" y="368"/>
                  <a:pt x="843" y="368"/>
                  <a:pt x="843" y="368"/>
                </a:cubicBezTo>
                <a:cubicBezTo>
                  <a:pt x="843" y="370"/>
                  <a:pt x="844" y="372"/>
                  <a:pt x="844" y="374"/>
                </a:cubicBezTo>
                <a:close/>
                <a:moveTo>
                  <a:pt x="840" y="353"/>
                </a:moveTo>
                <a:cubicBezTo>
                  <a:pt x="852" y="350"/>
                  <a:pt x="852" y="350"/>
                  <a:pt x="852" y="350"/>
                </a:cubicBezTo>
                <a:cubicBezTo>
                  <a:pt x="851" y="344"/>
                  <a:pt x="851" y="344"/>
                  <a:pt x="851" y="344"/>
                </a:cubicBezTo>
                <a:cubicBezTo>
                  <a:pt x="839" y="347"/>
                  <a:pt x="839" y="347"/>
                  <a:pt x="839" y="347"/>
                </a:cubicBezTo>
                <a:cubicBezTo>
                  <a:pt x="839" y="349"/>
                  <a:pt x="840" y="351"/>
                  <a:pt x="840" y="353"/>
                </a:cubicBezTo>
                <a:close/>
                <a:moveTo>
                  <a:pt x="651" y="69"/>
                </a:moveTo>
                <a:cubicBezTo>
                  <a:pt x="646" y="66"/>
                  <a:pt x="646" y="66"/>
                  <a:pt x="646" y="66"/>
                </a:cubicBezTo>
                <a:cubicBezTo>
                  <a:pt x="640" y="77"/>
                  <a:pt x="640" y="77"/>
                  <a:pt x="640" y="77"/>
                </a:cubicBezTo>
                <a:cubicBezTo>
                  <a:pt x="641" y="78"/>
                  <a:pt x="643" y="79"/>
                  <a:pt x="645" y="80"/>
                </a:cubicBezTo>
                <a:lnTo>
                  <a:pt x="651" y="69"/>
                </a:lnTo>
                <a:close/>
                <a:moveTo>
                  <a:pt x="591" y="40"/>
                </a:moveTo>
                <a:cubicBezTo>
                  <a:pt x="586" y="38"/>
                  <a:pt x="586" y="38"/>
                  <a:pt x="586" y="38"/>
                </a:cubicBezTo>
                <a:cubicBezTo>
                  <a:pt x="581" y="49"/>
                  <a:pt x="581" y="49"/>
                  <a:pt x="581" y="49"/>
                </a:cubicBezTo>
                <a:cubicBezTo>
                  <a:pt x="583" y="50"/>
                  <a:pt x="585" y="51"/>
                  <a:pt x="587" y="52"/>
                </a:cubicBezTo>
                <a:lnTo>
                  <a:pt x="591" y="40"/>
                </a:lnTo>
                <a:close/>
                <a:moveTo>
                  <a:pt x="549" y="26"/>
                </a:moveTo>
                <a:cubicBezTo>
                  <a:pt x="543" y="24"/>
                  <a:pt x="543" y="24"/>
                  <a:pt x="543" y="24"/>
                </a:cubicBezTo>
                <a:cubicBezTo>
                  <a:pt x="540" y="36"/>
                  <a:pt x="540" y="36"/>
                  <a:pt x="540" y="36"/>
                </a:cubicBezTo>
                <a:cubicBezTo>
                  <a:pt x="542" y="37"/>
                  <a:pt x="544" y="37"/>
                  <a:pt x="546" y="38"/>
                </a:cubicBezTo>
                <a:lnTo>
                  <a:pt x="549" y="26"/>
                </a:lnTo>
                <a:close/>
                <a:moveTo>
                  <a:pt x="527" y="20"/>
                </a:moveTo>
                <a:cubicBezTo>
                  <a:pt x="522" y="19"/>
                  <a:pt x="522" y="19"/>
                  <a:pt x="522" y="19"/>
                </a:cubicBezTo>
                <a:cubicBezTo>
                  <a:pt x="519" y="31"/>
                  <a:pt x="519" y="31"/>
                  <a:pt x="519" y="31"/>
                </a:cubicBezTo>
                <a:cubicBezTo>
                  <a:pt x="521" y="32"/>
                  <a:pt x="523" y="32"/>
                  <a:pt x="525" y="33"/>
                </a:cubicBezTo>
                <a:lnTo>
                  <a:pt x="527" y="20"/>
                </a:lnTo>
                <a:close/>
                <a:moveTo>
                  <a:pt x="506" y="16"/>
                </a:moveTo>
                <a:cubicBezTo>
                  <a:pt x="500" y="15"/>
                  <a:pt x="500" y="15"/>
                  <a:pt x="500" y="15"/>
                </a:cubicBezTo>
                <a:cubicBezTo>
                  <a:pt x="498" y="28"/>
                  <a:pt x="498" y="28"/>
                  <a:pt x="498" y="28"/>
                </a:cubicBezTo>
                <a:cubicBezTo>
                  <a:pt x="500" y="28"/>
                  <a:pt x="502" y="28"/>
                  <a:pt x="504" y="29"/>
                </a:cubicBezTo>
                <a:lnTo>
                  <a:pt x="506" y="16"/>
                </a:lnTo>
                <a:close/>
                <a:moveTo>
                  <a:pt x="723" y="122"/>
                </a:moveTo>
                <a:cubicBezTo>
                  <a:pt x="718" y="118"/>
                  <a:pt x="718" y="118"/>
                  <a:pt x="718" y="118"/>
                </a:cubicBezTo>
                <a:cubicBezTo>
                  <a:pt x="710" y="127"/>
                  <a:pt x="710" y="127"/>
                  <a:pt x="710" y="127"/>
                </a:cubicBezTo>
                <a:cubicBezTo>
                  <a:pt x="711" y="129"/>
                  <a:pt x="713" y="130"/>
                  <a:pt x="714" y="131"/>
                </a:cubicBezTo>
                <a:lnTo>
                  <a:pt x="723" y="122"/>
                </a:lnTo>
                <a:close/>
                <a:moveTo>
                  <a:pt x="484" y="13"/>
                </a:moveTo>
                <a:cubicBezTo>
                  <a:pt x="478" y="12"/>
                  <a:pt x="478" y="12"/>
                  <a:pt x="478" y="12"/>
                </a:cubicBezTo>
                <a:cubicBezTo>
                  <a:pt x="476" y="25"/>
                  <a:pt x="476" y="25"/>
                  <a:pt x="476" y="25"/>
                </a:cubicBezTo>
                <a:cubicBezTo>
                  <a:pt x="478" y="25"/>
                  <a:pt x="480" y="25"/>
                  <a:pt x="482" y="26"/>
                </a:cubicBezTo>
                <a:lnTo>
                  <a:pt x="484" y="13"/>
                </a:lnTo>
                <a:close/>
                <a:moveTo>
                  <a:pt x="670" y="81"/>
                </a:moveTo>
                <a:cubicBezTo>
                  <a:pt x="665" y="78"/>
                  <a:pt x="665" y="78"/>
                  <a:pt x="665" y="78"/>
                </a:cubicBezTo>
                <a:cubicBezTo>
                  <a:pt x="658" y="88"/>
                  <a:pt x="658" y="88"/>
                  <a:pt x="658" y="88"/>
                </a:cubicBezTo>
                <a:cubicBezTo>
                  <a:pt x="660" y="89"/>
                  <a:pt x="662" y="90"/>
                  <a:pt x="663" y="91"/>
                </a:cubicBezTo>
                <a:lnTo>
                  <a:pt x="670" y="81"/>
                </a:lnTo>
                <a:close/>
                <a:moveTo>
                  <a:pt x="698" y="117"/>
                </a:moveTo>
                <a:cubicBezTo>
                  <a:pt x="706" y="107"/>
                  <a:pt x="706" y="107"/>
                  <a:pt x="706" y="107"/>
                </a:cubicBezTo>
                <a:cubicBezTo>
                  <a:pt x="701" y="103"/>
                  <a:pt x="701" y="103"/>
                  <a:pt x="701" y="103"/>
                </a:cubicBezTo>
                <a:cubicBezTo>
                  <a:pt x="693" y="113"/>
                  <a:pt x="693" y="113"/>
                  <a:pt x="693" y="113"/>
                </a:cubicBezTo>
                <a:cubicBezTo>
                  <a:pt x="695" y="115"/>
                  <a:pt x="696" y="116"/>
                  <a:pt x="698" y="117"/>
                </a:cubicBezTo>
                <a:close/>
                <a:moveTo>
                  <a:pt x="632" y="58"/>
                </a:moveTo>
                <a:cubicBezTo>
                  <a:pt x="626" y="56"/>
                  <a:pt x="626" y="56"/>
                  <a:pt x="626" y="56"/>
                </a:cubicBezTo>
                <a:cubicBezTo>
                  <a:pt x="621" y="67"/>
                  <a:pt x="621" y="67"/>
                  <a:pt x="621" y="67"/>
                </a:cubicBezTo>
                <a:cubicBezTo>
                  <a:pt x="622" y="68"/>
                  <a:pt x="624" y="69"/>
                  <a:pt x="626" y="69"/>
                </a:cubicBezTo>
                <a:lnTo>
                  <a:pt x="632" y="58"/>
                </a:lnTo>
                <a:close/>
                <a:moveTo>
                  <a:pt x="461" y="11"/>
                </a:moveTo>
                <a:cubicBezTo>
                  <a:pt x="455" y="11"/>
                  <a:pt x="455" y="11"/>
                  <a:pt x="455" y="11"/>
                </a:cubicBezTo>
                <a:cubicBezTo>
                  <a:pt x="455" y="24"/>
                  <a:pt x="455" y="24"/>
                  <a:pt x="455" y="24"/>
                </a:cubicBezTo>
                <a:cubicBezTo>
                  <a:pt x="457" y="24"/>
                  <a:pt x="459" y="24"/>
                  <a:pt x="461" y="24"/>
                </a:cubicBezTo>
                <a:lnTo>
                  <a:pt x="461" y="11"/>
                </a:lnTo>
                <a:close/>
                <a:moveTo>
                  <a:pt x="612" y="49"/>
                </a:moveTo>
                <a:cubicBezTo>
                  <a:pt x="606" y="46"/>
                  <a:pt x="606" y="46"/>
                  <a:pt x="606" y="46"/>
                </a:cubicBezTo>
                <a:cubicBezTo>
                  <a:pt x="601" y="58"/>
                  <a:pt x="601" y="58"/>
                  <a:pt x="601" y="58"/>
                </a:cubicBezTo>
                <a:cubicBezTo>
                  <a:pt x="603" y="58"/>
                  <a:pt x="605" y="59"/>
                  <a:pt x="607" y="60"/>
                </a:cubicBezTo>
                <a:lnTo>
                  <a:pt x="612" y="49"/>
                </a:lnTo>
                <a:close/>
                <a:moveTo>
                  <a:pt x="805" y="251"/>
                </a:moveTo>
                <a:cubicBezTo>
                  <a:pt x="816" y="245"/>
                  <a:pt x="816" y="245"/>
                  <a:pt x="816" y="245"/>
                </a:cubicBezTo>
                <a:cubicBezTo>
                  <a:pt x="813" y="240"/>
                  <a:pt x="813" y="240"/>
                  <a:pt x="813" y="240"/>
                </a:cubicBezTo>
                <a:cubicBezTo>
                  <a:pt x="802" y="246"/>
                  <a:pt x="802" y="246"/>
                  <a:pt x="802" y="246"/>
                </a:cubicBezTo>
                <a:cubicBezTo>
                  <a:pt x="803" y="248"/>
                  <a:pt x="804" y="249"/>
                  <a:pt x="805" y="251"/>
                </a:cubicBezTo>
                <a:close/>
                <a:moveTo>
                  <a:pt x="658" y="783"/>
                </a:moveTo>
                <a:cubicBezTo>
                  <a:pt x="665" y="794"/>
                  <a:pt x="665" y="794"/>
                  <a:pt x="665" y="794"/>
                </a:cubicBezTo>
                <a:cubicBezTo>
                  <a:pt x="670" y="791"/>
                  <a:pt x="670" y="791"/>
                  <a:pt x="670" y="791"/>
                </a:cubicBezTo>
                <a:cubicBezTo>
                  <a:pt x="663" y="780"/>
                  <a:pt x="663" y="780"/>
                  <a:pt x="663" y="780"/>
                </a:cubicBezTo>
                <a:cubicBezTo>
                  <a:pt x="661" y="781"/>
                  <a:pt x="660" y="782"/>
                  <a:pt x="658" y="783"/>
                </a:cubicBezTo>
                <a:close/>
                <a:moveTo>
                  <a:pt x="693" y="758"/>
                </a:moveTo>
                <a:cubicBezTo>
                  <a:pt x="701" y="768"/>
                  <a:pt x="701" y="768"/>
                  <a:pt x="701" y="768"/>
                </a:cubicBezTo>
                <a:cubicBezTo>
                  <a:pt x="706" y="764"/>
                  <a:pt x="706" y="764"/>
                  <a:pt x="706" y="764"/>
                </a:cubicBezTo>
                <a:cubicBezTo>
                  <a:pt x="698" y="754"/>
                  <a:pt x="698" y="754"/>
                  <a:pt x="698" y="754"/>
                </a:cubicBezTo>
                <a:cubicBezTo>
                  <a:pt x="696" y="756"/>
                  <a:pt x="694" y="757"/>
                  <a:pt x="693" y="758"/>
                </a:cubicBezTo>
                <a:close/>
                <a:moveTo>
                  <a:pt x="476" y="846"/>
                </a:moveTo>
                <a:cubicBezTo>
                  <a:pt x="477" y="859"/>
                  <a:pt x="477" y="859"/>
                  <a:pt x="477" y="859"/>
                </a:cubicBezTo>
                <a:cubicBezTo>
                  <a:pt x="483" y="858"/>
                  <a:pt x="483" y="858"/>
                  <a:pt x="483" y="858"/>
                </a:cubicBezTo>
                <a:cubicBezTo>
                  <a:pt x="482" y="845"/>
                  <a:pt x="482" y="845"/>
                  <a:pt x="482" y="845"/>
                </a:cubicBezTo>
                <a:cubicBezTo>
                  <a:pt x="480" y="846"/>
                  <a:pt x="478" y="846"/>
                  <a:pt x="476" y="846"/>
                </a:cubicBezTo>
                <a:close/>
                <a:moveTo>
                  <a:pt x="709" y="744"/>
                </a:moveTo>
                <a:cubicBezTo>
                  <a:pt x="718" y="754"/>
                  <a:pt x="718" y="754"/>
                  <a:pt x="718" y="754"/>
                </a:cubicBezTo>
                <a:cubicBezTo>
                  <a:pt x="722" y="750"/>
                  <a:pt x="722" y="750"/>
                  <a:pt x="722" y="750"/>
                </a:cubicBezTo>
                <a:cubicBezTo>
                  <a:pt x="714" y="740"/>
                  <a:pt x="714" y="740"/>
                  <a:pt x="714" y="740"/>
                </a:cubicBezTo>
                <a:cubicBezTo>
                  <a:pt x="712" y="742"/>
                  <a:pt x="711" y="743"/>
                  <a:pt x="709" y="744"/>
                </a:cubicBezTo>
                <a:close/>
                <a:moveTo>
                  <a:pt x="620" y="805"/>
                </a:moveTo>
                <a:cubicBezTo>
                  <a:pt x="626" y="816"/>
                  <a:pt x="626" y="816"/>
                  <a:pt x="626" y="816"/>
                </a:cubicBezTo>
                <a:cubicBezTo>
                  <a:pt x="631" y="813"/>
                  <a:pt x="631" y="813"/>
                  <a:pt x="631" y="813"/>
                </a:cubicBezTo>
                <a:cubicBezTo>
                  <a:pt x="626" y="802"/>
                  <a:pt x="626" y="802"/>
                  <a:pt x="626" y="802"/>
                </a:cubicBezTo>
                <a:cubicBezTo>
                  <a:pt x="624" y="803"/>
                  <a:pt x="622" y="804"/>
                  <a:pt x="620" y="805"/>
                </a:cubicBezTo>
                <a:close/>
                <a:moveTo>
                  <a:pt x="725" y="729"/>
                </a:moveTo>
                <a:cubicBezTo>
                  <a:pt x="734" y="738"/>
                  <a:pt x="734" y="738"/>
                  <a:pt x="734" y="738"/>
                </a:cubicBezTo>
                <a:cubicBezTo>
                  <a:pt x="738" y="734"/>
                  <a:pt x="738" y="734"/>
                  <a:pt x="738" y="734"/>
                </a:cubicBezTo>
                <a:cubicBezTo>
                  <a:pt x="729" y="725"/>
                  <a:pt x="729" y="725"/>
                  <a:pt x="729" y="725"/>
                </a:cubicBezTo>
                <a:cubicBezTo>
                  <a:pt x="728" y="727"/>
                  <a:pt x="727" y="728"/>
                  <a:pt x="725" y="729"/>
                </a:cubicBezTo>
                <a:close/>
                <a:moveTo>
                  <a:pt x="540" y="835"/>
                </a:moveTo>
                <a:cubicBezTo>
                  <a:pt x="543" y="847"/>
                  <a:pt x="543" y="847"/>
                  <a:pt x="543" y="847"/>
                </a:cubicBezTo>
                <a:cubicBezTo>
                  <a:pt x="549" y="845"/>
                  <a:pt x="549" y="845"/>
                  <a:pt x="549" y="845"/>
                </a:cubicBezTo>
                <a:cubicBezTo>
                  <a:pt x="545" y="833"/>
                  <a:pt x="545" y="833"/>
                  <a:pt x="545" y="833"/>
                </a:cubicBezTo>
                <a:cubicBezTo>
                  <a:pt x="543" y="834"/>
                  <a:pt x="541" y="834"/>
                  <a:pt x="540" y="835"/>
                </a:cubicBezTo>
                <a:close/>
                <a:moveTo>
                  <a:pt x="601" y="814"/>
                </a:moveTo>
                <a:cubicBezTo>
                  <a:pt x="606" y="825"/>
                  <a:pt x="606" y="825"/>
                  <a:pt x="606" y="825"/>
                </a:cubicBezTo>
                <a:cubicBezTo>
                  <a:pt x="611" y="823"/>
                  <a:pt x="611" y="823"/>
                  <a:pt x="611" y="823"/>
                </a:cubicBezTo>
                <a:cubicBezTo>
                  <a:pt x="606" y="811"/>
                  <a:pt x="606" y="811"/>
                  <a:pt x="606" y="811"/>
                </a:cubicBezTo>
                <a:cubicBezTo>
                  <a:pt x="604" y="812"/>
                  <a:pt x="603" y="813"/>
                  <a:pt x="601" y="814"/>
                </a:cubicBezTo>
                <a:close/>
                <a:moveTo>
                  <a:pt x="518" y="840"/>
                </a:moveTo>
                <a:cubicBezTo>
                  <a:pt x="521" y="852"/>
                  <a:pt x="521" y="852"/>
                  <a:pt x="521" y="852"/>
                </a:cubicBezTo>
                <a:cubicBezTo>
                  <a:pt x="527" y="851"/>
                  <a:pt x="527" y="851"/>
                  <a:pt x="527" y="851"/>
                </a:cubicBezTo>
                <a:cubicBezTo>
                  <a:pt x="524" y="838"/>
                  <a:pt x="524" y="838"/>
                  <a:pt x="524" y="838"/>
                </a:cubicBezTo>
                <a:cubicBezTo>
                  <a:pt x="522" y="839"/>
                  <a:pt x="520" y="839"/>
                  <a:pt x="518" y="840"/>
                </a:cubicBezTo>
                <a:close/>
                <a:moveTo>
                  <a:pt x="497" y="843"/>
                </a:moveTo>
                <a:cubicBezTo>
                  <a:pt x="499" y="856"/>
                  <a:pt x="499" y="856"/>
                  <a:pt x="499" y="856"/>
                </a:cubicBezTo>
                <a:cubicBezTo>
                  <a:pt x="505" y="855"/>
                  <a:pt x="505" y="855"/>
                  <a:pt x="505" y="855"/>
                </a:cubicBezTo>
                <a:cubicBezTo>
                  <a:pt x="503" y="843"/>
                  <a:pt x="503" y="843"/>
                  <a:pt x="503" y="843"/>
                </a:cubicBezTo>
                <a:cubicBezTo>
                  <a:pt x="501" y="843"/>
                  <a:pt x="499" y="843"/>
                  <a:pt x="497" y="843"/>
                </a:cubicBezTo>
                <a:close/>
                <a:moveTo>
                  <a:pt x="740" y="714"/>
                </a:moveTo>
                <a:cubicBezTo>
                  <a:pt x="750" y="722"/>
                  <a:pt x="750" y="722"/>
                  <a:pt x="750" y="722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44" y="709"/>
                  <a:pt x="744" y="709"/>
                  <a:pt x="744" y="709"/>
                </a:cubicBezTo>
                <a:cubicBezTo>
                  <a:pt x="743" y="711"/>
                  <a:pt x="742" y="712"/>
                  <a:pt x="740" y="714"/>
                </a:cubicBezTo>
                <a:close/>
                <a:moveTo>
                  <a:pt x="581" y="822"/>
                </a:moveTo>
                <a:cubicBezTo>
                  <a:pt x="585" y="834"/>
                  <a:pt x="585" y="834"/>
                  <a:pt x="585" y="834"/>
                </a:cubicBezTo>
                <a:cubicBezTo>
                  <a:pt x="591" y="831"/>
                  <a:pt x="591" y="831"/>
                  <a:pt x="591" y="831"/>
                </a:cubicBezTo>
                <a:cubicBezTo>
                  <a:pt x="586" y="820"/>
                  <a:pt x="586" y="820"/>
                  <a:pt x="586" y="820"/>
                </a:cubicBezTo>
                <a:cubicBezTo>
                  <a:pt x="584" y="820"/>
                  <a:pt x="583" y="821"/>
                  <a:pt x="581" y="822"/>
                </a:cubicBezTo>
                <a:close/>
                <a:moveTo>
                  <a:pt x="25" y="475"/>
                </a:moveTo>
                <a:cubicBezTo>
                  <a:pt x="13" y="477"/>
                  <a:pt x="13" y="477"/>
                  <a:pt x="13" y="477"/>
                </a:cubicBezTo>
                <a:cubicBezTo>
                  <a:pt x="13" y="483"/>
                  <a:pt x="13" y="483"/>
                  <a:pt x="13" y="483"/>
                </a:cubicBezTo>
                <a:cubicBezTo>
                  <a:pt x="26" y="481"/>
                  <a:pt x="26" y="481"/>
                  <a:pt x="26" y="481"/>
                </a:cubicBezTo>
                <a:cubicBezTo>
                  <a:pt x="26" y="479"/>
                  <a:pt x="25" y="477"/>
                  <a:pt x="25" y="475"/>
                </a:cubicBezTo>
                <a:close/>
                <a:moveTo>
                  <a:pt x="843" y="503"/>
                </a:moveTo>
                <a:cubicBezTo>
                  <a:pt x="855" y="505"/>
                  <a:pt x="855" y="505"/>
                  <a:pt x="855" y="505"/>
                </a:cubicBezTo>
                <a:cubicBezTo>
                  <a:pt x="856" y="499"/>
                  <a:pt x="856" y="499"/>
                  <a:pt x="856" y="499"/>
                </a:cubicBezTo>
                <a:cubicBezTo>
                  <a:pt x="844" y="497"/>
                  <a:pt x="844" y="497"/>
                  <a:pt x="844" y="497"/>
                </a:cubicBezTo>
                <a:cubicBezTo>
                  <a:pt x="843" y="499"/>
                  <a:pt x="843" y="501"/>
                  <a:pt x="843" y="503"/>
                </a:cubicBezTo>
                <a:close/>
                <a:moveTo>
                  <a:pt x="834" y="545"/>
                </a:moveTo>
                <a:cubicBezTo>
                  <a:pt x="846" y="549"/>
                  <a:pt x="846" y="549"/>
                  <a:pt x="846" y="549"/>
                </a:cubicBezTo>
                <a:cubicBezTo>
                  <a:pt x="847" y="543"/>
                  <a:pt x="847" y="543"/>
                  <a:pt x="847" y="543"/>
                </a:cubicBezTo>
                <a:cubicBezTo>
                  <a:pt x="835" y="540"/>
                  <a:pt x="835" y="540"/>
                  <a:pt x="835" y="540"/>
                </a:cubicBezTo>
                <a:cubicBezTo>
                  <a:pt x="835" y="542"/>
                  <a:pt x="834" y="544"/>
                  <a:pt x="834" y="545"/>
                </a:cubicBezTo>
                <a:close/>
                <a:moveTo>
                  <a:pt x="848" y="460"/>
                </a:moveTo>
                <a:cubicBezTo>
                  <a:pt x="860" y="461"/>
                  <a:pt x="860" y="461"/>
                  <a:pt x="860" y="461"/>
                </a:cubicBezTo>
                <a:cubicBezTo>
                  <a:pt x="861" y="455"/>
                  <a:pt x="861" y="455"/>
                  <a:pt x="861" y="455"/>
                </a:cubicBezTo>
                <a:cubicBezTo>
                  <a:pt x="848" y="454"/>
                  <a:pt x="848" y="454"/>
                  <a:pt x="848" y="454"/>
                </a:cubicBezTo>
                <a:cubicBezTo>
                  <a:pt x="848" y="456"/>
                  <a:pt x="848" y="458"/>
                  <a:pt x="848" y="460"/>
                </a:cubicBezTo>
                <a:close/>
                <a:moveTo>
                  <a:pt x="846" y="482"/>
                </a:moveTo>
                <a:cubicBezTo>
                  <a:pt x="858" y="483"/>
                  <a:pt x="858" y="483"/>
                  <a:pt x="858" y="483"/>
                </a:cubicBezTo>
                <a:cubicBezTo>
                  <a:pt x="859" y="477"/>
                  <a:pt x="859" y="477"/>
                  <a:pt x="859" y="477"/>
                </a:cubicBezTo>
                <a:cubicBezTo>
                  <a:pt x="846" y="476"/>
                  <a:pt x="846" y="476"/>
                  <a:pt x="846" y="476"/>
                </a:cubicBezTo>
                <a:cubicBezTo>
                  <a:pt x="846" y="478"/>
                  <a:pt x="846" y="480"/>
                  <a:pt x="846" y="482"/>
                </a:cubicBezTo>
                <a:close/>
                <a:moveTo>
                  <a:pt x="839" y="524"/>
                </a:moveTo>
                <a:cubicBezTo>
                  <a:pt x="851" y="527"/>
                  <a:pt x="851" y="527"/>
                  <a:pt x="851" y="527"/>
                </a:cubicBezTo>
                <a:cubicBezTo>
                  <a:pt x="852" y="521"/>
                  <a:pt x="852" y="521"/>
                  <a:pt x="852" y="521"/>
                </a:cubicBezTo>
                <a:cubicBezTo>
                  <a:pt x="840" y="519"/>
                  <a:pt x="840" y="519"/>
                  <a:pt x="840" y="519"/>
                </a:cubicBezTo>
                <a:cubicBezTo>
                  <a:pt x="840" y="521"/>
                  <a:pt x="839" y="523"/>
                  <a:pt x="839" y="524"/>
                </a:cubicBezTo>
                <a:close/>
                <a:moveTo>
                  <a:pt x="754" y="698"/>
                </a:moveTo>
                <a:cubicBezTo>
                  <a:pt x="764" y="706"/>
                  <a:pt x="764" y="706"/>
                  <a:pt x="764" y="706"/>
                </a:cubicBezTo>
                <a:cubicBezTo>
                  <a:pt x="768" y="701"/>
                  <a:pt x="768" y="701"/>
                  <a:pt x="768" y="701"/>
                </a:cubicBezTo>
                <a:cubicBezTo>
                  <a:pt x="758" y="693"/>
                  <a:pt x="758" y="693"/>
                  <a:pt x="758" y="693"/>
                </a:cubicBezTo>
                <a:cubicBezTo>
                  <a:pt x="757" y="695"/>
                  <a:pt x="756" y="696"/>
                  <a:pt x="754" y="698"/>
                </a:cubicBezTo>
                <a:close/>
                <a:moveTo>
                  <a:pt x="780" y="663"/>
                </a:moveTo>
                <a:cubicBezTo>
                  <a:pt x="791" y="670"/>
                  <a:pt x="791" y="670"/>
                  <a:pt x="791" y="670"/>
                </a:cubicBezTo>
                <a:cubicBezTo>
                  <a:pt x="794" y="665"/>
                  <a:pt x="794" y="665"/>
                  <a:pt x="794" y="665"/>
                </a:cubicBezTo>
                <a:cubicBezTo>
                  <a:pt x="783" y="658"/>
                  <a:pt x="783" y="658"/>
                  <a:pt x="783" y="658"/>
                </a:cubicBezTo>
                <a:cubicBezTo>
                  <a:pt x="782" y="660"/>
                  <a:pt x="781" y="661"/>
                  <a:pt x="780" y="663"/>
                </a:cubicBezTo>
                <a:close/>
                <a:moveTo>
                  <a:pt x="820" y="586"/>
                </a:moveTo>
                <a:cubicBezTo>
                  <a:pt x="832" y="591"/>
                  <a:pt x="832" y="591"/>
                  <a:pt x="832" y="591"/>
                </a:cubicBezTo>
                <a:cubicBezTo>
                  <a:pt x="834" y="585"/>
                  <a:pt x="834" y="585"/>
                  <a:pt x="834" y="585"/>
                </a:cubicBezTo>
                <a:cubicBezTo>
                  <a:pt x="822" y="581"/>
                  <a:pt x="822" y="581"/>
                  <a:pt x="822" y="581"/>
                </a:cubicBezTo>
                <a:cubicBezTo>
                  <a:pt x="821" y="583"/>
                  <a:pt x="821" y="585"/>
                  <a:pt x="820" y="586"/>
                </a:cubicBezTo>
                <a:close/>
                <a:moveTo>
                  <a:pt x="791" y="645"/>
                </a:moveTo>
                <a:cubicBezTo>
                  <a:pt x="802" y="651"/>
                  <a:pt x="802" y="651"/>
                  <a:pt x="802" y="651"/>
                </a:cubicBezTo>
                <a:cubicBezTo>
                  <a:pt x="805" y="646"/>
                  <a:pt x="805" y="646"/>
                  <a:pt x="805" y="646"/>
                </a:cubicBezTo>
                <a:cubicBezTo>
                  <a:pt x="795" y="639"/>
                  <a:pt x="795" y="639"/>
                  <a:pt x="795" y="639"/>
                </a:cubicBezTo>
                <a:cubicBezTo>
                  <a:pt x="794" y="641"/>
                  <a:pt x="793" y="643"/>
                  <a:pt x="791" y="645"/>
                </a:cubicBezTo>
                <a:close/>
                <a:moveTo>
                  <a:pt x="811" y="606"/>
                </a:moveTo>
                <a:cubicBezTo>
                  <a:pt x="823" y="611"/>
                  <a:pt x="823" y="611"/>
                  <a:pt x="823" y="611"/>
                </a:cubicBezTo>
                <a:cubicBezTo>
                  <a:pt x="825" y="606"/>
                  <a:pt x="825" y="606"/>
                  <a:pt x="825" y="606"/>
                </a:cubicBezTo>
                <a:cubicBezTo>
                  <a:pt x="814" y="601"/>
                  <a:pt x="814" y="601"/>
                  <a:pt x="814" y="601"/>
                </a:cubicBezTo>
                <a:cubicBezTo>
                  <a:pt x="813" y="603"/>
                  <a:pt x="812" y="604"/>
                  <a:pt x="811" y="606"/>
                </a:cubicBezTo>
                <a:close/>
                <a:moveTo>
                  <a:pt x="802" y="626"/>
                </a:moveTo>
                <a:cubicBezTo>
                  <a:pt x="813" y="631"/>
                  <a:pt x="813" y="631"/>
                  <a:pt x="813" y="631"/>
                </a:cubicBezTo>
                <a:cubicBezTo>
                  <a:pt x="816" y="626"/>
                  <a:pt x="816" y="626"/>
                  <a:pt x="816" y="626"/>
                </a:cubicBezTo>
                <a:cubicBezTo>
                  <a:pt x="805" y="620"/>
                  <a:pt x="805" y="620"/>
                  <a:pt x="805" y="620"/>
                </a:cubicBezTo>
                <a:cubicBezTo>
                  <a:pt x="804" y="622"/>
                  <a:pt x="803" y="624"/>
                  <a:pt x="802" y="626"/>
                </a:cubicBezTo>
                <a:close/>
                <a:moveTo>
                  <a:pt x="639" y="794"/>
                </a:moveTo>
                <a:cubicBezTo>
                  <a:pt x="646" y="805"/>
                  <a:pt x="646" y="805"/>
                  <a:pt x="646" y="805"/>
                </a:cubicBezTo>
                <a:cubicBezTo>
                  <a:pt x="651" y="802"/>
                  <a:pt x="651" y="802"/>
                  <a:pt x="651" y="802"/>
                </a:cubicBezTo>
                <a:cubicBezTo>
                  <a:pt x="645" y="791"/>
                  <a:pt x="645" y="791"/>
                  <a:pt x="645" y="791"/>
                </a:cubicBezTo>
                <a:cubicBezTo>
                  <a:pt x="643" y="792"/>
                  <a:pt x="641" y="793"/>
                  <a:pt x="639" y="794"/>
                </a:cubicBezTo>
                <a:close/>
                <a:moveTo>
                  <a:pt x="88" y="658"/>
                </a:moveTo>
                <a:cubicBezTo>
                  <a:pt x="78" y="664"/>
                  <a:pt x="78" y="664"/>
                  <a:pt x="78" y="664"/>
                </a:cubicBezTo>
                <a:cubicBezTo>
                  <a:pt x="81" y="669"/>
                  <a:pt x="81" y="669"/>
                  <a:pt x="81" y="669"/>
                </a:cubicBezTo>
                <a:cubicBezTo>
                  <a:pt x="91" y="663"/>
                  <a:pt x="91" y="663"/>
                  <a:pt x="91" y="663"/>
                </a:cubicBezTo>
                <a:cubicBezTo>
                  <a:pt x="90" y="661"/>
                  <a:pt x="89" y="659"/>
                  <a:pt x="88" y="658"/>
                </a:cubicBezTo>
                <a:close/>
                <a:moveTo>
                  <a:pt x="103" y="701"/>
                </a:moveTo>
                <a:cubicBezTo>
                  <a:pt x="107" y="705"/>
                  <a:pt x="107" y="705"/>
                  <a:pt x="107" y="705"/>
                </a:cubicBezTo>
                <a:cubicBezTo>
                  <a:pt x="117" y="697"/>
                  <a:pt x="117" y="697"/>
                  <a:pt x="117" y="697"/>
                </a:cubicBezTo>
                <a:cubicBezTo>
                  <a:pt x="116" y="696"/>
                  <a:pt x="115" y="694"/>
                  <a:pt x="113" y="693"/>
                </a:cubicBezTo>
                <a:lnTo>
                  <a:pt x="103" y="701"/>
                </a:lnTo>
                <a:close/>
                <a:moveTo>
                  <a:pt x="77" y="639"/>
                </a:moveTo>
                <a:cubicBezTo>
                  <a:pt x="66" y="645"/>
                  <a:pt x="66" y="645"/>
                  <a:pt x="66" y="645"/>
                </a:cubicBezTo>
                <a:cubicBezTo>
                  <a:pt x="69" y="650"/>
                  <a:pt x="69" y="650"/>
                  <a:pt x="69" y="650"/>
                </a:cubicBezTo>
                <a:cubicBezTo>
                  <a:pt x="80" y="644"/>
                  <a:pt x="80" y="644"/>
                  <a:pt x="80" y="644"/>
                </a:cubicBezTo>
                <a:cubicBezTo>
                  <a:pt x="79" y="642"/>
                  <a:pt x="78" y="641"/>
                  <a:pt x="77" y="639"/>
                </a:cubicBezTo>
                <a:close/>
                <a:moveTo>
                  <a:pt x="118" y="718"/>
                </a:moveTo>
                <a:cubicBezTo>
                  <a:pt x="122" y="722"/>
                  <a:pt x="122" y="722"/>
                  <a:pt x="122" y="722"/>
                </a:cubicBezTo>
                <a:cubicBezTo>
                  <a:pt x="131" y="714"/>
                  <a:pt x="131" y="714"/>
                  <a:pt x="131" y="714"/>
                </a:cubicBezTo>
                <a:cubicBezTo>
                  <a:pt x="130" y="712"/>
                  <a:pt x="129" y="711"/>
                  <a:pt x="127" y="709"/>
                </a:cubicBezTo>
                <a:lnTo>
                  <a:pt x="118" y="718"/>
                </a:lnTo>
                <a:close/>
                <a:moveTo>
                  <a:pt x="67" y="620"/>
                </a:moveTo>
                <a:cubicBezTo>
                  <a:pt x="56" y="626"/>
                  <a:pt x="56" y="626"/>
                  <a:pt x="56" y="626"/>
                </a:cubicBezTo>
                <a:cubicBezTo>
                  <a:pt x="58" y="631"/>
                  <a:pt x="58" y="631"/>
                  <a:pt x="58" y="631"/>
                </a:cubicBezTo>
                <a:cubicBezTo>
                  <a:pt x="70" y="625"/>
                  <a:pt x="70" y="625"/>
                  <a:pt x="70" y="625"/>
                </a:cubicBezTo>
                <a:cubicBezTo>
                  <a:pt x="69" y="624"/>
                  <a:pt x="68" y="622"/>
                  <a:pt x="67" y="620"/>
                </a:cubicBezTo>
                <a:close/>
                <a:moveTo>
                  <a:pt x="133" y="734"/>
                </a:moveTo>
                <a:cubicBezTo>
                  <a:pt x="137" y="738"/>
                  <a:pt x="137" y="738"/>
                  <a:pt x="137" y="738"/>
                </a:cubicBezTo>
                <a:cubicBezTo>
                  <a:pt x="146" y="729"/>
                  <a:pt x="146" y="729"/>
                  <a:pt x="146" y="729"/>
                </a:cubicBezTo>
                <a:cubicBezTo>
                  <a:pt x="145" y="728"/>
                  <a:pt x="143" y="726"/>
                  <a:pt x="142" y="725"/>
                </a:cubicBezTo>
                <a:lnTo>
                  <a:pt x="133" y="734"/>
                </a:lnTo>
                <a:close/>
                <a:moveTo>
                  <a:pt x="28" y="497"/>
                </a:moveTo>
                <a:cubicBezTo>
                  <a:pt x="15" y="499"/>
                  <a:pt x="15" y="499"/>
                  <a:pt x="15" y="499"/>
                </a:cubicBezTo>
                <a:cubicBezTo>
                  <a:pt x="16" y="505"/>
                  <a:pt x="16" y="505"/>
                  <a:pt x="16" y="505"/>
                </a:cubicBezTo>
                <a:cubicBezTo>
                  <a:pt x="29" y="503"/>
                  <a:pt x="29" y="503"/>
                  <a:pt x="29" y="503"/>
                </a:cubicBezTo>
                <a:cubicBezTo>
                  <a:pt x="29" y="501"/>
                  <a:pt x="28" y="499"/>
                  <a:pt x="28" y="497"/>
                </a:cubicBezTo>
                <a:close/>
                <a:moveTo>
                  <a:pt x="32" y="518"/>
                </a:moveTo>
                <a:cubicBezTo>
                  <a:pt x="19" y="521"/>
                  <a:pt x="19" y="521"/>
                  <a:pt x="19" y="521"/>
                </a:cubicBezTo>
                <a:cubicBezTo>
                  <a:pt x="21" y="527"/>
                  <a:pt x="21" y="527"/>
                  <a:pt x="21" y="527"/>
                </a:cubicBezTo>
                <a:cubicBezTo>
                  <a:pt x="33" y="524"/>
                  <a:pt x="33" y="524"/>
                  <a:pt x="33" y="524"/>
                </a:cubicBezTo>
                <a:cubicBezTo>
                  <a:pt x="32" y="522"/>
                  <a:pt x="32" y="520"/>
                  <a:pt x="32" y="518"/>
                </a:cubicBezTo>
                <a:close/>
                <a:moveTo>
                  <a:pt x="149" y="749"/>
                </a:moveTo>
                <a:cubicBezTo>
                  <a:pt x="153" y="753"/>
                  <a:pt x="153" y="753"/>
                  <a:pt x="153" y="753"/>
                </a:cubicBezTo>
                <a:cubicBezTo>
                  <a:pt x="162" y="744"/>
                  <a:pt x="162" y="744"/>
                  <a:pt x="162" y="744"/>
                </a:cubicBezTo>
                <a:cubicBezTo>
                  <a:pt x="160" y="743"/>
                  <a:pt x="159" y="741"/>
                  <a:pt x="157" y="740"/>
                </a:cubicBezTo>
                <a:lnTo>
                  <a:pt x="149" y="749"/>
                </a:lnTo>
                <a:close/>
                <a:moveTo>
                  <a:pt x="38" y="545"/>
                </a:moveTo>
                <a:cubicBezTo>
                  <a:pt x="38" y="543"/>
                  <a:pt x="37" y="541"/>
                  <a:pt x="37" y="539"/>
                </a:cubicBezTo>
                <a:cubicBezTo>
                  <a:pt x="24" y="542"/>
                  <a:pt x="24" y="542"/>
                  <a:pt x="24" y="542"/>
                </a:cubicBezTo>
                <a:cubicBezTo>
                  <a:pt x="26" y="548"/>
                  <a:pt x="26" y="548"/>
                  <a:pt x="26" y="548"/>
                </a:cubicBezTo>
                <a:lnTo>
                  <a:pt x="38" y="545"/>
                </a:lnTo>
                <a:close/>
                <a:moveTo>
                  <a:pt x="454" y="848"/>
                </a:moveTo>
                <a:cubicBezTo>
                  <a:pt x="455" y="860"/>
                  <a:pt x="455" y="860"/>
                  <a:pt x="455" y="860"/>
                </a:cubicBezTo>
                <a:cubicBezTo>
                  <a:pt x="461" y="860"/>
                  <a:pt x="461" y="860"/>
                  <a:pt x="461" y="860"/>
                </a:cubicBezTo>
                <a:cubicBezTo>
                  <a:pt x="460" y="847"/>
                  <a:pt x="460" y="847"/>
                  <a:pt x="460" y="847"/>
                </a:cubicBezTo>
                <a:cubicBezTo>
                  <a:pt x="458" y="847"/>
                  <a:pt x="456" y="848"/>
                  <a:pt x="454" y="848"/>
                </a:cubicBezTo>
                <a:close/>
                <a:moveTo>
                  <a:pt x="58" y="600"/>
                </a:moveTo>
                <a:cubicBezTo>
                  <a:pt x="46" y="605"/>
                  <a:pt x="46" y="605"/>
                  <a:pt x="46" y="605"/>
                </a:cubicBezTo>
                <a:cubicBezTo>
                  <a:pt x="49" y="611"/>
                  <a:pt x="49" y="611"/>
                  <a:pt x="49" y="611"/>
                </a:cubicBezTo>
                <a:cubicBezTo>
                  <a:pt x="60" y="606"/>
                  <a:pt x="60" y="606"/>
                  <a:pt x="60" y="606"/>
                </a:cubicBezTo>
                <a:cubicBezTo>
                  <a:pt x="59" y="604"/>
                  <a:pt x="58" y="602"/>
                  <a:pt x="58" y="600"/>
                </a:cubicBezTo>
                <a:close/>
                <a:moveTo>
                  <a:pt x="50" y="580"/>
                </a:moveTo>
                <a:cubicBezTo>
                  <a:pt x="38" y="585"/>
                  <a:pt x="38" y="585"/>
                  <a:pt x="38" y="585"/>
                </a:cubicBezTo>
                <a:cubicBezTo>
                  <a:pt x="40" y="590"/>
                  <a:pt x="40" y="590"/>
                  <a:pt x="40" y="590"/>
                </a:cubicBezTo>
                <a:cubicBezTo>
                  <a:pt x="52" y="586"/>
                  <a:pt x="52" y="586"/>
                  <a:pt x="52" y="586"/>
                </a:cubicBezTo>
                <a:cubicBezTo>
                  <a:pt x="51" y="584"/>
                  <a:pt x="50" y="582"/>
                  <a:pt x="50" y="580"/>
                </a:cubicBezTo>
                <a:close/>
                <a:moveTo>
                  <a:pt x="323" y="845"/>
                </a:moveTo>
                <a:cubicBezTo>
                  <a:pt x="328" y="847"/>
                  <a:pt x="328" y="847"/>
                  <a:pt x="328" y="847"/>
                </a:cubicBezTo>
                <a:cubicBezTo>
                  <a:pt x="332" y="835"/>
                  <a:pt x="332" y="835"/>
                  <a:pt x="332" y="835"/>
                </a:cubicBezTo>
                <a:cubicBezTo>
                  <a:pt x="330" y="834"/>
                  <a:pt x="328" y="834"/>
                  <a:pt x="326" y="833"/>
                </a:cubicBezTo>
                <a:lnTo>
                  <a:pt x="323" y="845"/>
                </a:lnTo>
                <a:close/>
                <a:moveTo>
                  <a:pt x="366" y="855"/>
                </a:moveTo>
                <a:cubicBezTo>
                  <a:pt x="372" y="856"/>
                  <a:pt x="372" y="856"/>
                  <a:pt x="372" y="856"/>
                </a:cubicBezTo>
                <a:cubicBezTo>
                  <a:pt x="374" y="843"/>
                  <a:pt x="374" y="843"/>
                  <a:pt x="374" y="843"/>
                </a:cubicBezTo>
                <a:cubicBezTo>
                  <a:pt x="372" y="843"/>
                  <a:pt x="370" y="843"/>
                  <a:pt x="368" y="842"/>
                </a:cubicBezTo>
                <a:lnTo>
                  <a:pt x="366" y="855"/>
                </a:lnTo>
                <a:close/>
                <a:moveTo>
                  <a:pt x="344" y="851"/>
                </a:moveTo>
                <a:cubicBezTo>
                  <a:pt x="350" y="852"/>
                  <a:pt x="350" y="852"/>
                  <a:pt x="350" y="852"/>
                </a:cubicBezTo>
                <a:cubicBezTo>
                  <a:pt x="353" y="840"/>
                  <a:pt x="353" y="840"/>
                  <a:pt x="353" y="840"/>
                </a:cubicBezTo>
                <a:cubicBezTo>
                  <a:pt x="351" y="839"/>
                  <a:pt x="349" y="839"/>
                  <a:pt x="347" y="838"/>
                </a:cubicBezTo>
                <a:lnTo>
                  <a:pt x="344" y="851"/>
                </a:lnTo>
                <a:close/>
                <a:moveTo>
                  <a:pt x="388" y="858"/>
                </a:moveTo>
                <a:cubicBezTo>
                  <a:pt x="394" y="859"/>
                  <a:pt x="394" y="859"/>
                  <a:pt x="394" y="859"/>
                </a:cubicBezTo>
                <a:cubicBezTo>
                  <a:pt x="395" y="846"/>
                  <a:pt x="395" y="846"/>
                  <a:pt x="395" y="846"/>
                </a:cubicBezTo>
                <a:cubicBezTo>
                  <a:pt x="394" y="846"/>
                  <a:pt x="392" y="846"/>
                  <a:pt x="390" y="845"/>
                </a:cubicBezTo>
                <a:lnTo>
                  <a:pt x="388" y="858"/>
                </a:lnTo>
                <a:close/>
                <a:moveTo>
                  <a:pt x="410" y="860"/>
                </a:moveTo>
                <a:cubicBezTo>
                  <a:pt x="416" y="860"/>
                  <a:pt x="416" y="860"/>
                  <a:pt x="416" y="860"/>
                </a:cubicBezTo>
                <a:cubicBezTo>
                  <a:pt x="417" y="848"/>
                  <a:pt x="417" y="848"/>
                  <a:pt x="417" y="848"/>
                </a:cubicBezTo>
                <a:cubicBezTo>
                  <a:pt x="415" y="847"/>
                  <a:pt x="413" y="847"/>
                  <a:pt x="411" y="847"/>
                </a:cubicBezTo>
                <a:lnTo>
                  <a:pt x="410" y="860"/>
                </a:lnTo>
                <a:close/>
                <a:moveTo>
                  <a:pt x="260" y="823"/>
                </a:moveTo>
                <a:cubicBezTo>
                  <a:pt x="265" y="825"/>
                  <a:pt x="265" y="825"/>
                  <a:pt x="265" y="825"/>
                </a:cubicBezTo>
                <a:cubicBezTo>
                  <a:pt x="271" y="814"/>
                  <a:pt x="271" y="814"/>
                  <a:pt x="271" y="814"/>
                </a:cubicBezTo>
                <a:cubicBezTo>
                  <a:pt x="269" y="813"/>
                  <a:pt x="267" y="812"/>
                  <a:pt x="265" y="811"/>
                </a:cubicBezTo>
                <a:lnTo>
                  <a:pt x="260" y="823"/>
                </a:lnTo>
                <a:close/>
                <a:moveTo>
                  <a:pt x="202" y="790"/>
                </a:moveTo>
                <a:cubicBezTo>
                  <a:pt x="207" y="794"/>
                  <a:pt x="207" y="794"/>
                  <a:pt x="207" y="794"/>
                </a:cubicBezTo>
                <a:cubicBezTo>
                  <a:pt x="213" y="783"/>
                  <a:pt x="213" y="783"/>
                  <a:pt x="213" y="783"/>
                </a:cubicBezTo>
                <a:cubicBezTo>
                  <a:pt x="212" y="782"/>
                  <a:pt x="210" y="781"/>
                  <a:pt x="208" y="780"/>
                </a:cubicBezTo>
                <a:lnTo>
                  <a:pt x="202" y="790"/>
                </a:lnTo>
                <a:close/>
                <a:moveTo>
                  <a:pt x="280" y="831"/>
                </a:moveTo>
                <a:cubicBezTo>
                  <a:pt x="286" y="833"/>
                  <a:pt x="286" y="833"/>
                  <a:pt x="286" y="833"/>
                </a:cubicBezTo>
                <a:cubicBezTo>
                  <a:pt x="291" y="822"/>
                  <a:pt x="291" y="822"/>
                  <a:pt x="291" y="822"/>
                </a:cubicBezTo>
                <a:cubicBezTo>
                  <a:pt x="289" y="821"/>
                  <a:pt x="287" y="820"/>
                  <a:pt x="285" y="820"/>
                </a:cubicBezTo>
                <a:lnTo>
                  <a:pt x="280" y="831"/>
                </a:lnTo>
                <a:close/>
                <a:moveTo>
                  <a:pt x="220" y="802"/>
                </a:moveTo>
                <a:cubicBezTo>
                  <a:pt x="226" y="805"/>
                  <a:pt x="226" y="805"/>
                  <a:pt x="226" y="805"/>
                </a:cubicBezTo>
                <a:cubicBezTo>
                  <a:pt x="232" y="794"/>
                  <a:pt x="232" y="794"/>
                  <a:pt x="232" y="794"/>
                </a:cubicBezTo>
                <a:cubicBezTo>
                  <a:pt x="230" y="793"/>
                  <a:pt x="229" y="792"/>
                  <a:pt x="227" y="791"/>
                </a:cubicBezTo>
                <a:lnTo>
                  <a:pt x="220" y="802"/>
                </a:lnTo>
                <a:close/>
                <a:moveTo>
                  <a:pt x="240" y="813"/>
                </a:moveTo>
                <a:cubicBezTo>
                  <a:pt x="245" y="816"/>
                  <a:pt x="245" y="816"/>
                  <a:pt x="245" y="816"/>
                </a:cubicBezTo>
                <a:cubicBezTo>
                  <a:pt x="251" y="804"/>
                  <a:pt x="251" y="804"/>
                  <a:pt x="251" y="804"/>
                </a:cubicBezTo>
                <a:cubicBezTo>
                  <a:pt x="249" y="803"/>
                  <a:pt x="247" y="803"/>
                  <a:pt x="246" y="802"/>
                </a:cubicBezTo>
                <a:lnTo>
                  <a:pt x="240" y="813"/>
                </a:lnTo>
                <a:close/>
                <a:moveTo>
                  <a:pt x="174" y="754"/>
                </a:moveTo>
                <a:cubicBezTo>
                  <a:pt x="166" y="764"/>
                  <a:pt x="166" y="764"/>
                  <a:pt x="166" y="764"/>
                </a:cubicBezTo>
                <a:cubicBezTo>
                  <a:pt x="170" y="768"/>
                  <a:pt x="170" y="768"/>
                  <a:pt x="170" y="768"/>
                </a:cubicBezTo>
                <a:cubicBezTo>
                  <a:pt x="178" y="758"/>
                  <a:pt x="178" y="758"/>
                  <a:pt x="178" y="758"/>
                </a:cubicBezTo>
                <a:cubicBezTo>
                  <a:pt x="177" y="757"/>
                  <a:pt x="175" y="755"/>
                  <a:pt x="174" y="754"/>
                </a:cubicBezTo>
                <a:close/>
                <a:moveTo>
                  <a:pt x="842" y="433"/>
                </a:moveTo>
                <a:cubicBezTo>
                  <a:pt x="842" y="391"/>
                  <a:pt x="835" y="351"/>
                  <a:pt x="823" y="313"/>
                </a:cubicBezTo>
                <a:cubicBezTo>
                  <a:pt x="851" y="304"/>
                  <a:pt x="851" y="304"/>
                  <a:pt x="851" y="304"/>
                </a:cubicBezTo>
                <a:cubicBezTo>
                  <a:pt x="849" y="298"/>
                  <a:pt x="849" y="298"/>
                  <a:pt x="849" y="298"/>
                </a:cubicBezTo>
                <a:cubicBezTo>
                  <a:pt x="822" y="307"/>
                  <a:pt x="822" y="307"/>
                  <a:pt x="822" y="307"/>
                </a:cubicBezTo>
                <a:cubicBezTo>
                  <a:pt x="808" y="268"/>
                  <a:pt x="790" y="232"/>
                  <a:pt x="766" y="199"/>
                </a:cubicBezTo>
                <a:cubicBezTo>
                  <a:pt x="790" y="182"/>
                  <a:pt x="790" y="182"/>
                  <a:pt x="790" y="182"/>
                </a:cubicBezTo>
                <a:cubicBezTo>
                  <a:pt x="786" y="177"/>
                  <a:pt x="786" y="177"/>
                  <a:pt x="786" y="177"/>
                </a:cubicBezTo>
                <a:cubicBezTo>
                  <a:pt x="763" y="194"/>
                  <a:pt x="763" y="194"/>
                  <a:pt x="763" y="194"/>
                </a:cubicBezTo>
                <a:cubicBezTo>
                  <a:pt x="739" y="161"/>
                  <a:pt x="710" y="133"/>
                  <a:pt x="677" y="108"/>
                </a:cubicBezTo>
                <a:cubicBezTo>
                  <a:pt x="694" y="85"/>
                  <a:pt x="694" y="85"/>
                  <a:pt x="694" y="85"/>
                </a:cubicBezTo>
                <a:cubicBezTo>
                  <a:pt x="689" y="81"/>
                  <a:pt x="689" y="81"/>
                  <a:pt x="689" y="81"/>
                </a:cubicBezTo>
                <a:cubicBezTo>
                  <a:pt x="672" y="105"/>
                  <a:pt x="672" y="105"/>
                  <a:pt x="672" y="105"/>
                </a:cubicBezTo>
                <a:cubicBezTo>
                  <a:pt x="639" y="81"/>
                  <a:pt x="603" y="63"/>
                  <a:pt x="564" y="50"/>
                </a:cubicBezTo>
                <a:cubicBezTo>
                  <a:pt x="573" y="22"/>
                  <a:pt x="573" y="22"/>
                  <a:pt x="573" y="22"/>
                </a:cubicBezTo>
                <a:cubicBezTo>
                  <a:pt x="567" y="20"/>
                  <a:pt x="567" y="20"/>
                  <a:pt x="567" y="20"/>
                </a:cubicBezTo>
                <a:cubicBezTo>
                  <a:pt x="558" y="48"/>
                  <a:pt x="558" y="48"/>
                  <a:pt x="558" y="48"/>
                </a:cubicBezTo>
                <a:cubicBezTo>
                  <a:pt x="521" y="36"/>
                  <a:pt x="481" y="29"/>
                  <a:pt x="439" y="29"/>
                </a:cubicBezTo>
                <a:cubicBezTo>
                  <a:pt x="439" y="0"/>
                  <a:pt x="439" y="0"/>
                  <a:pt x="439" y="0"/>
                </a:cubicBezTo>
                <a:cubicBezTo>
                  <a:pt x="433" y="0"/>
                  <a:pt x="433" y="0"/>
                  <a:pt x="433" y="0"/>
                </a:cubicBezTo>
                <a:cubicBezTo>
                  <a:pt x="433" y="29"/>
                  <a:pt x="433" y="29"/>
                  <a:pt x="433" y="29"/>
                </a:cubicBezTo>
                <a:cubicBezTo>
                  <a:pt x="391" y="29"/>
                  <a:pt x="351" y="36"/>
                  <a:pt x="313" y="48"/>
                </a:cubicBezTo>
                <a:cubicBezTo>
                  <a:pt x="304" y="21"/>
                  <a:pt x="304" y="21"/>
                  <a:pt x="304" y="21"/>
                </a:cubicBezTo>
                <a:cubicBezTo>
                  <a:pt x="298" y="22"/>
                  <a:pt x="298" y="22"/>
                  <a:pt x="298" y="22"/>
                </a:cubicBezTo>
                <a:cubicBezTo>
                  <a:pt x="307" y="50"/>
                  <a:pt x="307" y="50"/>
                  <a:pt x="307" y="50"/>
                </a:cubicBezTo>
                <a:cubicBezTo>
                  <a:pt x="268" y="63"/>
                  <a:pt x="232" y="82"/>
                  <a:pt x="199" y="105"/>
                </a:cubicBezTo>
                <a:cubicBezTo>
                  <a:pt x="182" y="82"/>
                  <a:pt x="182" y="82"/>
                  <a:pt x="182" y="82"/>
                </a:cubicBezTo>
                <a:cubicBezTo>
                  <a:pt x="177" y="85"/>
                  <a:pt x="177" y="85"/>
                  <a:pt x="177" y="85"/>
                </a:cubicBezTo>
                <a:cubicBezTo>
                  <a:pt x="194" y="109"/>
                  <a:pt x="194" y="109"/>
                  <a:pt x="194" y="109"/>
                </a:cubicBezTo>
                <a:cubicBezTo>
                  <a:pt x="162" y="133"/>
                  <a:pt x="133" y="162"/>
                  <a:pt x="109" y="194"/>
                </a:cubicBezTo>
                <a:cubicBezTo>
                  <a:pt x="85" y="177"/>
                  <a:pt x="85" y="177"/>
                  <a:pt x="85" y="177"/>
                </a:cubicBezTo>
                <a:cubicBezTo>
                  <a:pt x="82" y="182"/>
                  <a:pt x="82" y="182"/>
                  <a:pt x="82" y="182"/>
                </a:cubicBezTo>
                <a:cubicBezTo>
                  <a:pt x="105" y="199"/>
                  <a:pt x="105" y="199"/>
                  <a:pt x="105" y="199"/>
                </a:cubicBezTo>
                <a:cubicBezTo>
                  <a:pt x="82" y="232"/>
                  <a:pt x="63" y="268"/>
                  <a:pt x="50" y="307"/>
                </a:cubicBezTo>
                <a:cubicBezTo>
                  <a:pt x="23" y="298"/>
                  <a:pt x="23" y="298"/>
                  <a:pt x="23" y="298"/>
                </a:cubicBezTo>
                <a:cubicBezTo>
                  <a:pt x="21" y="304"/>
                  <a:pt x="21" y="304"/>
                  <a:pt x="21" y="304"/>
                </a:cubicBezTo>
                <a:cubicBezTo>
                  <a:pt x="48" y="313"/>
                  <a:pt x="48" y="313"/>
                  <a:pt x="48" y="313"/>
                </a:cubicBezTo>
                <a:cubicBezTo>
                  <a:pt x="36" y="351"/>
                  <a:pt x="30" y="391"/>
                  <a:pt x="29" y="432"/>
                </a:cubicBezTo>
                <a:cubicBezTo>
                  <a:pt x="0" y="432"/>
                  <a:pt x="0" y="432"/>
                  <a:pt x="0" y="432"/>
                </a:cubicBezTo>
                <a:cubicBezTo>
                  <a:pt x="0" y="438"/>
                  <a:pt x="0" y="438"/>
                  <a:pt x="0" y="438"/>
                </a:cubicBezTo>
                <a:cubicBezTo>
                  <a:pt x="29" y="438"/>
                  <a:pt x="29" y="438"/>
                  <a:pt x="29" y="438"/>
                </a:cubicBezTo>
                <a:cubicBezTo>
                  <a:pt x="30" y="480"/>
                  <a:pt x="36" y="520"/>
                  <a:pt x="48" y="558"/>
                </a:cubicBezTo>
                <a:cubicBezTo>
                  <a:pt x="21" y="567"/>
                  <a:pt x="21" y="567"/>
                  <a:pt x="21" y="567"/>
                </a:cubicBezTo>
                <a:cubicBezTo>
                  <a:pt x="23" y="573"/>
                  <a:pt x="23" y="573"/>
                  <a:pt x="23" y="573"/>
                </a:cubicBezTo>
                <a:cubicBezTo>
                  <a:pt x="50" y="564"/>
                  <a:pt x="50" y="564"/>
                  <a:pt x="50" y="564"/>
                </a:cubicBezTo>
                <a:cubicBezTo>
                  <a:pt x="63" y="603"/>
                  <a:pt x="82" y="639"/>
                  <a:pt x="105" y="672"/>
                </a:cubicBezTo>
                <a:cubicBezTo>
                  <a:pt x="82" y="689"/>
                  <a:pt x="82" y="689"/>
                  <a:pt x="82" y="689"/>
                </a:cubicBezTo>
                <a:cubicBezTo>
                  <a:pt x="85" y="694"/>
                  <a:pt x="85" y="694"/>
                  <a:pt x="85" y="694"/>
                </a:cubicBezTo>
                <a:cubicBezTo>
                  <a:pt x="109" y="677"/>
                  <a:pt x="109" y="677"/>
                  <a:pt x="109" y="677"/>
                </a:cubicBezTo>
                <a:cubicBezTo>
                  <a:pt x="133" y="709"/>
                  <a:pt x="162" y="738"/>
                  <a:pt x="194" y="762"/>
                </a:cubicBezTo>
                <a:cubicBezTo>
                  <a:pt x="177" y="786"/>
                  <a:pt x="177" y="786"/>
                  <a:pt x="177" y="786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99" y="766"/>
                  <a:pt x="199" y="766"/>
                  <a:pt x="199" y="766"/>
                </a:cubicBezTo>
                <a:cubicBezTo>
                  <a:pt x="232" y="789"/>
                  <a:pt x="268" y="808"/>
                  <a:pt x="307" y="821"/>
                </a:cubicBezTo>
                <a:cubicBezTo>
                  <a:pt x="298" y="849"/>
                  <a:pt x="298" y="849"/>
                  <a:pt x="298" y="849"/>
                </a:cubicBezTo>
                <a:cubicBezTo>
                  <a:pt x="304" y="851"/>
                  <a:pt x="304" y="851"/>
                  <a:pt x="304" y="851"/>
                </a:cubicBezTo>
                <a:cubicBezTo>
                  <a:pt x="313" y="823"/>
                  <a:pt x="313" y="823"/>
                  <a:pt x="313" y="823"/>
                </a:cubicBezTo>
                <a:cubicBezTo>
                  <a:pt x="351" y="835"/>
                  <a:pt x="391" y="842"/>
                  <a:pt x="433" y="842"/>
                </a:cubicBezTo>
                <a:cubicBezTo>
                  <a:pt x="433" y="871"/>
                  <a:pt x="433" y="871"/>
                  <a:pt x="433" y="871"/>
                </a:cubicBezTo>
                <a:cubicBezTo>
                  <a:pt x="439" y="871"/>
                  <a:pt x="439" y="871"/>
                  <a:pt x="439" y="871"/>
                </a:cubicBezTo>
                <a:cubicBezTo>
                  <a:pt x="439" y="842"/>
                  <a:pt x="439" y="842"/>
                  <a:pt x="439" y="842"/>
                </a:cubicBezTo>
                <a:cubicBezTo>
                  <a:pt x="480" y="842"/>
                  <a:pt x="521" y="835"/>
                  <a:pt x="558" y="823"/>
                </a:cubicBezTo>
                <a:cubicBezTo>
                  <a:pt x="567" y="851"/>
                  <a:pt x="567" y="851"/>
                  <a:pt x="567" y="851"/>
                </a:cubicBezTo>
                <a:cubicBezTo>
                  <a:pt x="573" y="849"/>
                  <a:pt x="573" y="849"/>
                  <a:pt x="573" y="849"/>
                </a:cubicBezTo>
                <a:cubicBezTo>
                  <a:pt x="564" y="821"/>
                  <a:pt x="564" y="821"/>
                  <a:pt x="564" y="821"/>
                </a:cubicBezTo>
                <a:cubicBezTo>
                  <a:pt x="603" y="808"/>
                  <a:pt x="639" y="790"/>
                  <a:pt x="672" y="766"/>
                </a:cubicBezTo>
                <a:cubicBezTo>
                  <a:pt x="689" y="790"/>
                  <a:pt x="689" y="790"/>
                  <a:pt x="689" y="790"/>
                </a:cubicBezTo>
                <a:cubicBezTo>
                  <a:pt x="694" y="786"/>
                  <a:pt x="694" y="786"/>
                  <a:pt x="694" y="786"/>
                </a:cubicBezTo>
                <a:cubicBezTo>
                  <a:pt x="677" y="763"/>
                  <a:pt x="677" y="763"/>
                  <a:pt x="677" y="763"/>
                </a:cubicBezTo>
                <a:cubicBezTo>
                  <a:pt x="710" y="739"/>
                  <a:pt x="739" y="710"/>
                  <a:pt x="763" y="677"/>
                </a:cubicBezTo>
                <a:cubicBezTo>
                  <a:pt x="786" y="694"/>
                  <a:pt x="786" y="694"/>
                  <a:pt x="786" y="694"/>
                </a:cubicBezTo>
                <a:cubicBezTo>
                  <a:pt x="790" y="689"/>
                  <a:pt x="790" y="689"/>
                  <a:pt x="790" y="689"/>
                </a:cubicBezTo>
                <a:cubicBezTo>
                  <a:pt x="766" y="672"/>
                  <a:pt x="766" y="672"/>
                  <a:pt x="766" y="672"/>
                </a:cubicBezTo>
                <a:cubicBezTo>
                  <a:pt x="790" y="639"/>
                  <a:pt x="808" y="603"/>
                  <a:pt x="822" y="564"/>
                </a:cubicBezTo>
                <a:cubicBezTo>
                  <a:pt x="849" y="573"/>
                  <a:pt x="849" y="573"/>
                  <a:pt x="849" y="573"/>
                </a:cubicBezTo>
                <a:cubicBezTo>
                  <a:pt x="851" y="568"/>
                  <a:pt x="851" y="568"/>
                  <a:pt x="851" y="568"/>
                </a:cubicBezTo>
                <a:cubicBezTo>
                  <a:pt x="823" y="559"/>
                  <a:pt x="823" y="559"/>
                  <a:pt x="823" y="559"/>
                </a:cubicBezTo>
                <a:cubicBezTo>
                  <a:pt x="835" y="521"/>
                  <a:pt x="842" y="480"/>
                  <a:pt x="842" y="439"/>
                </a:cubicBezTo>
                <a:cubicBezTo>
                  <a:pt x="871" y="439"/>
                  <a:pt x="871" y="439"/>
                  <a:pt x="871" y="439"/>
                </a:cubicBezTo>
                <a:cubicBezTo>
                  <a:pt x="871" y="433"/>
                  <a:pt x="871" y="433"/>
                  <a:pt x="871" y="433"/>
                </a:cubicBezTo>
                <a:lnTo>
                  <a:pt x="842" y="433"/>
                </a:lnTo>
                <a:close/>
                <a:moveTo>
                  <a:pt x="436" y="838"/>
                </a:moveTo>
                <a:cubicBezTo>
                  <a:pt x="214" y="838"/>
                  <a:pt x="33" y="657"/>
                  <a:pt x="33" y="436"/>
                </a:cubicBezTo>
                <a:cubicBezTo>
                  <a:pt x="33" y="214"/>
                  <a:pt x="214" y="33"/>
                  <a:pt x="436" y="33"/>
                </a:cubicBezTo>
                <a:cubicBezTo>
                  <a:pt x="658" y="33"/>
                  <a:pt x="838" y="214"/>
                  <a:pt x="838" y="436"/>
                </a:cubicBezTo>
                <a:cubicBezTo>
                  <a:pt x="838" y="657"/>
                  <a:pt x="658" y="838"/>
                  <a:pt x="436" y="8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grpSp>
        <p:nvGrpSpPr>
          <p:cNvPr id="13" name="组合 12"/>
          <p:cNvGrpSpPr/>
          <p:nvPr/>
        </p:nvGrpSpPr>
        <p:grpSpPr>
          <a:xfrm>
            <a:off x="1507304" y="1314107"/>
            <a:ext cx="2657714" cy="2741275"/>
            <a:chOff x="1488833" y="1313148"/>
            <a:chExt cx="2657714" cy="2741275"/>
          </a:xfrm>
          <a:solidFill>
            <a:srgbClr val="45D8FF"/>
          </a:solidFill>
        </p:grpSpPr>
        <p:sp>
          <p:nvSpPr>
            <p:cNvPr id="128" name="Freeform 98"/>
            <p:cNvSpPr>
              <a:spLocks noEditPoints="1"/>
            </p:cNvSpPr>
            <p:nvPr/>
          </p:nvSpPr>
          <p:spPr bwMode="auto">
            <a:xfrm>
              <a:off x="1493929" y="2202789"/>
              <a:ext cx="2650580" cy="1849597"/>
            </a:xfrm>
            <a:custGeom>
              <a:avLst/>
              <a:gdLst>
                <a:gd name="T0" fmla="*/ 1061 w 1099"/>
                <a:gd name="T1" fmla="*/ 17 h 767"/>
                <a:gd name="T2" fmla="*/ 1046 w 1099"/>
                <a:gd name="T3" fmla="*/ 23 h 767"/>
                <a:gd name="T4" fmla="*/ 1083 w 1099"/>
                <a:gd name="T5" fmla="*/ 217 h 767"/>
                <a:gd name="T6" fmla="*/ 1079 w 1099"/>
                <a:gd name="T7" fmla="*/ 283 h 767"/>
                <a:gd name="T8" fmla="*/ 1095 w 1099"/>
                <a:gd name="T9" fmla="*/ 285 h 767"/>
                <a:gd name="T10" fmla="*/ 1099 w 1099"/>
                <a:gd name="T11" fmla="*/ 217 h 767"/>
                <a:gd name="T12" fmla="*/ 1061 w 1099"/>
                <a:gd name="T13" fmla="*/ 17 h 767"/>
                <a:gd name="T14" fmla="*/ 44 w 1099"/>
                <a:gd name="T15" fmla="*/ 0 h 767"/>
                <a:gd name="T16" fmla="*/ 0 w 1099"/>
                <a:gd name="T17" fmla="*/ 217 h 767"/>
                <a:gd name="T18" fmla="*/ 3 w 1099"/>
                <a:gd name="T19" fmla="*/ 278 h 767"/>
                <a:gd name="T20" fmla="*/ 19 w 1099"/>
                <a:gd name="T21" fmla="*/ 276 h 767"/>
                <a:gd name="T22" fmla="*/ 16 w 1099"/>
                <a:gd name="T23" fmla="*/ 217 h 767"/>
                <a:gd name="T24" fmla="*/ 59 w 1099"/>
                <a:gd name="T25" fmla="*/ 7 h 767"/>
                <a:gd name="T26" fmla="*/ 44 w 1099"/>
                <a:gd name="T27" fmla="*/ 0 h 767"/>
                <a:gd name="T28" fmla="*/ 417 w 1099"/>
                <a:gd name="T29" fmla="*/ 734 h 767"/>
                <a:gd name="T30" fmla="*/ 413 w 1099"/>
                <a:gd name="T31" fmla="*/ 750 h 767"/>
                <a:gd name="T32" fmla="*/ 549 w 1099"/>
                <a:gd name="T33" fmla="*/ 767 h 767"/>
                <a:gd name="T34" fmla="*/ 686 w 1099"/>
                <a:gd name="T35" fmla="*/ 749 h 767"/>
                <a:gd name="T36" fmla="*/ 682 w 1099"/>
                <a:gd name="T37" fmla="*/ 734 h 767"/>
                <a:gd name="T38" fmla="*/ 417 w 1099"/>
                <a:gd name="T39" fmla="*/ 734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9" h="767">
                  <a:moveTo>
                    <a:pt x="1061" y="17"/>
                  </a:moveTo>
                  <a:cubicBezTo>
                    <a:pt x="1046" y="23"/>
                    <a:pt x="1046" y="23"/>
                    <a:pt x="1046" y="23"/>
                  </a:cubicBezTo>
                  <a:cubicBezTo>
                    <a:pt x="1071" y="85"/>
                    <a:pt x="1083" y="150"/>
                    <a:pt x="1083" y="217"/>
                  </a:cubicBezTo>
                  <a:cubicBezTo>
                    <a:pt x="1083" y="239"/>
                    <a:pt x="1081" y="261"/>
                    <a:pt x="1079" y="283"/>
                  </a:cubicBezTo>
                  <a:cubicBezTo>
                    <a:pt x="1095" y="285"/>
                    <a:pt x="1095" y="285"/>
                    <a:pt x="1095" y="285"/>
                  </a:cubicBezTo>
                  <a:cubicBezTo>
                    <a:pt x="1097" y="263"/>
                    <a:pt x="1099" y="240"/>
                    <a:pt x="1099" y="217"/>
                  </a:cubicBezTo>
                  <a:cubicBezTo>
                    <a:pt x="1099" y="148"/>
                    <a:pt x="1086" y="81"/>
                    <a:pt x="1061" y="17"/>
                  </a:cubicBezTo>
                  <a:close/>
                  <a:moveTo>
                    <a:pt x="44" y="0"/>
                  </a:moveTo>
                  <a:cubicBezTo>
                    <a:pt x="14" y="69"/>
                    <a:pt x="0" y="142"/>
                    <a:pt x="0" y="217"/>
                  </a:cubicBezTo>
                  <a:cubicBezTo>
                    <a:pt x="0" y="237"/>
                    <a:pt x="1" y="258"/>
                    <a:pt x="3" y="278"/>
                  </a:cubicBezTo>
                  <a:cubicBezTo>
                    <a:pt x="19" y="276"/>
                    <a:pt x="19" y="276"/>
                    <a:pt x="19" y="276"/>
                  </a:cubicBezTo>
                  <a:cubicBezTo>
                    <a:pt x="17" y="257"/>
                    <a:pt x="16" y="237"/>
                    <a:pt x="16" y="217"/>
                  </a:cubicBezTo>
                  <a:cubicBezTo>
                    <a:pt x="16" y="144"/>
                    <a:pt x="30" y="73"/>
                    <a:pt x="59" y="7"/>
                  </a:cubicBezTo>
                  <a:lnTo>
                    <a:pt x="44" y="0"/>
                  </a:lnTo>
                  <a:close/>
                  <a:moveTo>
                    <a:pt x="417" y="734"/>
                  </a:moveTo>
                  <a:cubicBezTo>
                    <a:pt x="413" y="750"/>
                    <a:pt x="413" y="750"/>
                    <a:pt x="413" y="750"/>
                  </a:cubicBezTo>
                  <a:cubicBezTo>
                    <a:pt x="457" y="761"/>
                    <a:pt x="503" y="767"/>
                    <a:pt x="549" y="767"/>
                  </a:cubicBezTo>
                  <a:cubicBezTo>
                    <a:pt x="596" y="767"/>
                    <a:pt x="642" y="761"/>
                    <a:pt x="686" y="749"/>
                  </a:cubicBezTo>
                  <a:cubicBezTo>
                    <a:pt x="682" y="734"/>
                    <a:pt x="682" y="734"/>
                    <a:pt x="682" y="734"/>
                  </a:cubicBezTo>
                  <a:cubicBezTo>
                    <a:pt x="596" y="756"/>
                    <a:pt x="503" y="756"/>
                    <a:pt x="417" y="7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130" name="Freeform 100"/>
            <p:cNvSpPr/>
            <p:nvPr/>
          </p:nvSpPr>
          <p:spPr bwMode="auto">
            <a:xfrm>
              <a:off x="1488833" y="1657591"/>
              <a:ext cx="2657714" cy="2396832"/>
            </a:xfrm>
            <a:custGeom>
              <a:avLst/>
              <a:gdLst>
                <a:gd name="T0" fmla="*/ 551 w 1102"/>
                <a:gd name="T1" fmla="*/ 994 h 994"/>
                <a:gd name="T2" fmla="*/ 173 w 1102"/>
                <a:gd name="T3" fmla="*/ 844 h 994"/>
                <a:gd name="T4" fmla="*/ 51 w 1102"/>
                <a:gd name="T5" fmla="*/ 675 h 994"/>
                <a:gd name="T6" fmla="*/ 0 w 1102"/>
                <a:gd name="T7" fmla="*/ 443 h 994"/>
                <a:gd name="T8" fmla="*/ 0 w 1102"/>
                <a:gd name="T9" fmla="*/ 428 h 994"/>
                <a:gd name="T10" fmla="*/ 7 w 1102"/>
                <a:gd name="T11" fmla="*/ 355 h 994"/>
                <a:gd name="T12" fmla="*/ 61 w 1102"/>
                <a:gd name="T13" fmla="*/ 189 h 994"/>
                <a:gd name="T14" fmla="*/ 98 w 1102"/>
                <a:gd name="T15" fmla="*/ 128 h 994"/>
                <a:gd name="T16" fmla="*/ 222 w 1102"/>
                <a:gd name="T17" fmla="*/ 0 h 994"/>
                <a:gd name="T18" fmla="*/ 224 w 1102"/>
                <a:gd name="T19" fmla="*/ 4 h 994"/>
                <a:gd name="T20" fmla="*/ 101 w 1102"/>
                <a:gd name="T21" fmla="*/ 131 h 994"/>
                <a:gd name="T22" fmla="*/ 65 w 1102"/>
                <a:gd name="T23" fmla="*/ 191 h 994"/>
                <a:gd name="T24" fmla="*/ 11 w 1102"/>
                <a:gd name="T25" fmla="*/ 356 h 994"/>
                <a:gd name="T26" fmla="*/ 4 w 1102"/>
                <a:gd name="T27" fmla="*/ 428 h 994"/>
                <a:gd name="T28" fmla="*/ 4 w 1102"/>
                <a:gd name="T29" fmla="*/ 443 h 994"/>
                <a:gd name="T30" fmla="*/ 55 w 1102"/>
                <a:gd name="T31" fmla="*/ 674 h 994"/>
                <a:gd name="T32" fmla="*/ 176 w 1102"/>
                <a:gd name="T33" fmla="*/ 841 h 994"/>
                <a:gd name="T34" fmla="*/ 551 w 1102"/>
                <a:gd name="T35" fmla="*/ 990 h 994"/>
                <a:gd name="T36" fmla="*/ 1069 w 1102"/>
                <a:gd name="T37" fmla="*/ 620 h 994"/>
                <a:gd name="T38" fmla="*/ 1098 w 1102"/>
                <a:gd name="T39" fmla="*/ 443 h 994"/>
                <a:gd name="T40" fmla="*/ 1098 w 1102"/>
                <a:gd name="T41" fmla="*/ 418 h 994"/>
                <a:gd name="T42" fmla="*/ 1008 w 1102"/>
                <a:gd name="T43" fmla="*/ 140 h 994"/>
                <a:gd name="T44" fmla="*/ 986 w 1102"/>
                <a:gd name="T45" fmla="*/ 110 h 994"/>
                <a:gd name="T46" fmla="*/ 989 w 1102"/>
                <a:gd name="T47" fmla="*/ 108 h 994"/>
                <a:gd name="T48" fmla="*/ 1011 w 1102"/>
                <a:gd name="T49" fmla="*/ 138 h 994"/>
                <a:gd name="T50" fmla="*/ 1102 w 1102"/>
                <a:gd name="T51" fmla="*/ 418 h 994"/>
                <a:gd name="T52" fmla="*/ 1102 w 1102"/>
                <a:gd name="T53" fmla="*/ 443 h 994"/>
                <a:gd name="T54" fmla="*/ 1072 w 1102"/>
                <a:gd name="T55" fmla="*/ 622 h 994"/>
                <a:gd name="T56" fmla="*/ 551 w 1102"/>
                <a:gd name="T57" fmla="*/ 99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2" h="994">
                  <a:moveTo>
                    <a:pt x="551" y="994"/>
                  </a:moveTo>
                  <a:cubicBezTo>
                    <a:pt x="410" y="994"/>
                    <a:pt x="276" y="941"/>
                    <a:pt x="173" y="844"/>
                  </a:cubicBezTo>
                  <a:cubicBezTo>
                    <a:pt x="122" y="796"/>
                    <a:pt x="81" y="739"/>
                    <a:pt x="51" y="675"/>
                  </a:cubicBezTo>
                  <a:cubicBezTo>
                    <a:pt x="17" y="602"/>
                    <a:pt x="0" y="524"/>
                    <a:pt x="0" y="443"/>
                  </a:cubicBezTo>
                  <a:cubicBezTo>
                    <a:pt x="0" y="438"/>
                    <a:pt x="0" y="433"/>
                    <a:pt x="0" y="428"/>
                  </a:cubicBezTo>
                  <a:cubicBezTo>
                    <a:pt x="0" y="404"/>
                    <a:pt x="3" y="379"/>
                    <a:pt x="7" y="355"/>
                  </a:cubicBezTo>
                  <a:cubicBezTo>
                    <a:pt x="16" y="297"/>
                    <a:pt x="34" y="241"/>
                    <a:pt x="61" y="189"/>
                  </a:cubicBezTo>
                  <a:cubicBezTo>
                    <a:pt x="72" y="168"/>
                    <a:pt x="84" y="148"/>
                    <a:pt x="98" y="128"/>
                  </a:cubicBezTo>
                  <a:cubicBezTo>
                    <a:pt x="127" y="86"/>
                    <a:pt x="175" y="37"/>
                    <a:pt x="222" y="0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177" y="40"/>
                    <a:pt x="130" y="89"/>
                    <a:pt x="101" y="131"/>
                  </a:cubicBezTo>
                  <a:cubicBezTo>
                    <a:pt x="88" y="150"/>
                    <a:pt x="76" y="170"/>
                    <a:pt x="65" y="191"/>
                  </a:cubicBezTo>
                  <a:cubicBezTo>
                    <a:pt x="38" y="243"/>
                    <a:pt x="20" y="298"/>
                    <a:pt x="11" y="356"/>
                  </a:cubicBezTo>
                  <a:cubicBezTo>
                    <a:pt x="7" y="380"/>
                    <a:pt x="4" y="404"/>
                    <a:pt x="4" y="428"/>
                  </a:cubicBezTo>
                  <a:cubicBezTo>
                    <a:pt x="4" y="433"/>
                    <a:pt x="4" y="438"/>
                    <a:pt x="4" y="443"/>
                  </a:cubicBezTo>
                  <a:cubicBezTo>
                    <a:pt x="4" y="523"/>
                    <a:pt x="21" y="601"/>
                    <a:pt x="55" y="674"/>
                  </a:cubicBezTo>
                  <a:cubicBezTo>
                    <a:pt x="84" y="737"/>
                    <a:pt x="125" y="793"/>
                    <a:pt x="176" y="841"/>
                  </a:cubicBezTo>
                  <a:cubicBezTo>
                    <a:pt x="278" y="937"/>
                    <a:pt x="411" y="990"/>
                    <a:pt x="551" y="990"/>
                  </a:cubicBezTo>
                  <a:cubicBezTo>
                    <a:pt x="785" y="990"/>
                    <a:pt x="993" y="841"/>
                    <a:pt x="1069" y="620"/>
                  </a:cubicBezTo>
                  <a:cubicBezTo>
                    <a:pt x="1088" y="563"/>
                    <a:pt x="1098" y="503"/>
                    <a:pt x="1098" y="443"/>
                  </a:cubicBezTo>
                  <a:cubicBezTo>
                    <a:pt x="1098" y="435"/>
                    <a:pt x="1098" y="426"/>
                    <a:pt x="1098" y="418"/>
                  </a:cubicBezTo>
                  <a:cubicBezTo>
                    <a:pt x="1093" y="318"/>
                    <a:pt x="1062" y="222"/>
                    <a:pt x="1008" y="140"/>
                  </a:cubicBezTo>
                  <a:cubicBezTo>
                    <a:pt x="1002" y="131"/>
                    <a:pt x="992" y="117"/>
                    <a:pt x="986" y="110"/>
                  </a:cubicBezTo>
                  <a:cubicBezTo>
                    <a:pt x="989" y="108"/>
                    <a:pt x="989" y="108"/>
                    <a:pt x="989" y="108"/>
                  </a:cubicBezTo>
                  <a:cubicBezTo>
                    <a:pt x="995" y="115"/>
                    <a:pt x="1005" y="129"/>
                    <a:pt x="1011" y="138"/>
                  </a:cubicBezTo>
                  <a:cubicBezTo>
                    <a:pt x="1066" y="220"/>
                    <a:pt x="1097" y="317"/>
                    <a:pt x="1102" y="418"/>
                  </a:cubicBezTo>
                  <a:cubicBezTo>
                    <a:pt x="1102" y="426"/>
                    <a:pt x="1102" y="434"/>
                    <a:pt x="1102" y="443"/>
                  </a:cubicBezTo>
                  <a:cubicBezTo>
                    <a:pt x="1102" y="504"/>
                    <a:pt x="1092" y="564"/>
                    <a:pt x="1072" y="622"/>
                  </a:cubicBezTo>
                  <a:cubicBezTo>
                    <a:pt x="996" y="844"/>
                    <a:pt x="786" y="994"/>
                    <a:pt x="551" y="9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300" name="Freeform 167"/>
            <p:cNvSpPr>
              <a:spLocks noEditPoints="1"/>
            </p:cNvSpPr>
            <p:nvPr/>
          </p:nvSpPr>
          <p:spPr bwMode="auto">
            <a:xfrm>
              <a:off x="1922954" y="1313148"/>
              <a:ext cx="2050352" cy="624685"/>
            </a:xfrm>
            <a:custGeom>
              <a:avLst/>
              <a:gdLst>
                <a:gd name="T0" fmla="*/ 10 w 850"/>
                <a:gd name="T1" fmla="*/ 124 h 259"/>
                <a:gd name="T2" fmla="*/ 43 w 850"/>
                <a:gd name="T3" fmla="*/ 148 h 259"/>
                <a:gd name="T4" fmla="*/ 175 w 850"/>
                <a:gd name="T5" fmla="*/ 74 h 259"/>
                <a:gd name="T6" fmla="*/ 238 w 850"/>
                <a:gd name="T7" fmla="*/ 90 h 259"/>
                <a:gd name="T8" fmla="*/ 727 w 850"/>
                <a:gd name="T9" fmla="*/ 199 h 259"/>
                <a:gd name="T10" fmla="*/ 806 w 850"/>
                <a:gd name="T11" fmla="*/ 254 h 259"/>
                <a:gd name="T12" fmla="*/ 848 w 850"/>
                <a:gd name="T13" fmla="*/ 255 h 259"/>
                <a:gd name="T14" fmla="*/ 836 w 850"/>
                <a:gd name="T15" fmla="*/ 253 h 259"/>
                <a:gd name="T16" fmla="*/ 726 w 850"/>
                <a:gd name="T17" fmla="*/ 193 h 259"/>
                <a:gd name="T18" fmla="*/ 237 w 850"/>
                <a:gd name="T19" fmla="*/ 84 h 259"/>
                <a:gd name="T20" fmla="*/ 172 w 850"/>
                <a:gd name="T21" fmla="*/ 69 h 259"/>
                <a:gd name="T22" fmla="*/ 28 w 850"/>
                <a:gd name="T23" fmla="*/ 142 h 259"/>
                <a:gd name="T24" fmla="*/ 23 w 850"/>
                <a:gd name="T25" fmla="*/ 136 h 259"/>
                <a:gd name="T26" fmla="*/ 39 w 850"/>
                <a:gd name="T27" fmla="*/ 124 h 259"/>
                <a:gd name="T28" fmla="*/ 55 w 850"/>
                <a:gd name="T29" fmla="*/ 113 h 259"/>
                <a:gd name="T30" fmla="*/ 71 w 850"/>
                <a:gd name="T31" fmla="*/ 103 h 259"/>
                <a:gd name="T32" fmla="*/ 83 w 850"/>
                <a:gd name="T33" fmla="*/ 83 h 259"/>
                <a:gd name="T34" fmla="*/ 100 w 850"/>
                <a:gd name="T35" fmla="*/ 73 h 259"/>
                <a:gd name="T36" fmla="*/ 118 w 850"/>
                <a:gd name="T37" fmla="*/ 64 h 259"/>
                <a:gd name="T38" fmla="*/ 136 w 850"/>
                <a:gd name="T39" fmla="*/ 56 h 259"/>
                <a:gd name="T40" fmla="*/ 154 w 850"/>
                <a:gd name="T41" fmla="*/ 48 h 259"/>
                <a:gd name="T42" fmla="*/ 173 w 850"/>
                <a:gd name="T43" fmla="*/ 41 h 259"/>
                <a:gd name="T44" fmla="*/ 192 w 850"/>
                <a:gd name="T45" fmla="*/ 34 h 259"/>
                <a:gd name="T46" fmla="*/ 203 w 850"/>
                <a:gd name="T47" fmla="*/ 43 h 259"/>
                <a:gd name="T48" fmla="*/ 222 w 850"/>
                <a:gd name="T49" fmla="*/ 37 h 259"/>
                <a:gd name="T50" fmla="*/ 241 w 850"/>
                <a:gd name="T51" fmla="*/ 33 h 259"/>
                <a:gd name="T52" fmla="*/ 260 w 850"/>
                <a:gd name="T53" fmla="*/ 29 h 259"/>
                <a:gd name="T54" fmla="*/ 279 w 850"/>
                <a:gd name="T55" fmla="*/ 25 h 259"/>
                <a:gd name="T56" fmla="*/ 298 w 850"/>
                <a:gd name="T57" fmla="*/ 22 h 259"/>
                <a:gd name="T58" fmla="*/ 318 w 850"/>
                <a:gd name="T59" fmla="*/ 20 h 259"/>
                <a:gd name="T60" fmla="*/ 337 w 850"/>
                <a:gd name="T61" fmla="*/ 19 h 259"/>
                <a:gd name="T62" fmla="*/ 357 w 850"/>
                <a:gd name="T63" fmla="*/ 18 h 259"/>
                <a:gd name="T64" fmla="*/ 376 w 850"/>
                <a:gd name="T65" fmla="*/ 18 h 259"/>
                <a:gd name="T66" fmla="*/ 396 w 850"/>
                <a:gd name="T67" fmla="*/ 19 h 259"/>
                <a:gd name="T68" fmla="*/ 415 w 850"/>
                <a:gd name="T69" fmla="*/ 20 h 259"/>
                <a:gd name="T70" fmla="*/ 434 w 850"/>
                <a:gd name="T71" fmla="*/ 22 h 259"/>
                <a:gd name="T72" fmla="*/ 446 w 850"/>
                <a:gd name="T73" fmla="*/ 23 h 259"/>
                <a:gd name="T74" fmla="*/ 465 w 850"/>
                <a:gd name="T75" fmla="*/ 26 h 259"/>
                <a:gd name="T76" fmla="*/ 484 w 850"/>
                <a:gd name="T77" fmla="*/ 29 h 259"/>
                <a:gd name="T78" fmla="*/ 503 w 850"/>
                <a:gd name="T79" fmla="*/ 34 h 259"/>
                <a:gd name="T80" fmla="*/ 522 w 850"/>
                <a:gd name="T81" fmla="*/ 39 h 259"/>
                <a:gd name="T82" fmla="*/ 541 w 850"/>
                <a:gd name="T83" fmla="*/ 44 h 259"/>
                <a:gd name="T84" fmla="*/ 559 w 850"/>
                <a:gd name="T85" fmla="*/ 50 h 259"/>
                <a:gd name="T86" fmla="*/ 578 w 850"/>
                <a:gd name="T87" fmla="*/ 57 h 259"/>
                <a:gd name="T88" fmla="*/ 596 w 850"/>
                <a:gd name="T89" fmla="*/ 65 h 259"/>
                <a:gd name="T90" fmla="*/ 613 w 850"/>
                <a:gd name="T91" fmla="*/ 73 h 259"/>
                <a:gd name="T92" fmla="*/ 631 w 850"/>
                <a:gd name="T93" fmla="*/ 81 h 259"/>
                <a:gd name="T94" fmla="*/ 648 w 850"/>
                <a:gd name="T95" fmla="*/ 91 h 259"/>
                <a:gd name="T96" fmla="*/ 665 w 850"/>
                <a:gd name="T97" fmla="*/ 101 h 259"/>
                <a:gd name="T98" fmla="*/ 681 w 850"/>
                <a:gd name="T99" fmla="*/ 111 h 259"/>
                <a:gd name="T100" fmla="*/ 698 w 850"/>
                <a:gd name="T101" fmla="*/ 122 h 259"/>
                <a:gd name="T102" fmla="*/ 713 w 850"/>
                <a:gd name="T103" fmla="*/ 134 h 259"/>
                <a:gd name="T104" fmla="*/ 729 w 850"/>
                <a:gd name="T105" fmla="*/ 146 h 259"/>
                <a:gd name="T106" fmla="*/ 744 w 850"/>
                <a:gd name="T107" fmla="*/ 158 h 259"/>
                <a:gd name="T108" fmla="*/ 758 w 850"/>
                <a:gd name="T109" fmla="*/ 171 h 259"/>
                <a:gd name="T110" fmla="*/ 772 w 850"/>
                <a:gd name="T111" fmla="*/ 185 h 259"/>
                <a:gd name="T112" fmla="*/ 786 w 850"/>
                <a:gd name="T113" fmla="*/ 199 h 259"/>
                <a:gd name="T114" fmla="*/ 800 w 850"/>
                <a:gd name="T115" fmla="*/ 197 h 259"/>
                <a:gd name="T116" fmla="*/ 814 w 850"/>
                <a:gd name="T117" fmla="*/ 212 h 259"/>
                <a:gd name="T118" fmla="*/ 826 w 850"/>
                <a:gd name="T119" fmla="*/ 227 h 259"/>
                <a:gd name="T120" fmla="*/ 839 w 850"/>
                <a:gd name="T121" fmla="*/ 24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0" h="259">
                  <a:moveTo>
                    <a:pt x="845" y="242"/>
                  </a:moveTo>
                  <a:cubicBezTo>
                    <a:pt x="735" y="91"/>
                    <a:pt x="558" y="0"/>
                    <a:pt x="371" y="0"/>
                  </a:cubicBezTo>
                  <a:cubicBezTo>
                    <a:pt x="265" y="0"/>
                    <a:pt x="162" y="28"/>
                    <a:pt x="72" y="82"/>
                  </a:cubicBezTo>
                  <a:cubicBezTo>
                    <a:pt x="50" y="95"/>
                    <a:pt x="30" y="109"/>
                    <a:pt x="10" y="124"/>
                  </a:cubicBezTo>
                  <a:cubicBezTo>
                    <a:pt x="8" y="126"/>
                    <a:pt x="0" y="132"/>
                    <a:pt x="0" y="138"/>
                  </a:cubicBezTo>
                  <a:cubicBezTo>
                    <a:pt x="2" y="146"/>
                    <a:pt x="8" y="148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32" y="148"/>
                    <a:pt x="37" y="148"/>
                    <a:pt x="43" y="148"/>
                  </a:cubicBezTo>
                  <a:cubicBezTo>
                    <a:pt x="44" y="148"/>
                    <a:pt x="44" y="148"/>
                    <a:pt x="44" y="148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57" y="139"/>
                    <a:pt x="76" y="125"/>
                    <a:pt x="92" y="116"/>
                  </a:cubicBezTo>
                  <a:cubicBezTo>
                    <a:pt x="121" y="98"/>
                    <a:pt x="155" y="83"/>
                    <a:pt x="175" y="74"/>
                  </a:cubicBezTo>
                  <a:cubicBezTo>
                    <a:pt x="177" y="73"/>
                    <a:pt x="180" y="73"/>
                    <a:pt x="182" y="73"/>
                  </a:cubicBezTo>
                  <a:cubicBezTo>
                    <a:pt x="190" y="73"/>
                    <a:pt x="198" y="77"/>
                    <a:pt x="206" y="81"/>
                  </a:cubicBezTo>
                  <a:cubicBezTo>
                    <a:pt x="215" y="86"/>
                    <a:pt x="223" y="90"/>
                    <a:pt x="232" y="90"/>
                  </a:cubicBezTo>
                  <a:cubicBezTo>
                    <a:pt x="234" y="90"/>
                    <a:pt x="236" y="90"/>
                    <a:pt x="238" y="90"/>
                  </a:cubicBezTo>
                  <a:cubicBezTo>
                    <a:pt x="284" y="79"/>
                    <a:pt x="333" y="73"/>
                    <a:pt x="371" y="73"/>
                  </a:cubicBezTo>
                  <a:cubicBezTo>
                    <a:pt x="502" y="73"/>
                    <a:pt x="607" y="111"/>
                    <a:pt x="703" y="195"/>
                  </a:cubicBezTo>
                  <a:cubicBezTo>
                    <a:pt x="708" y="199"/>
                    <a:pt x="714" y="199"/>
                    <a:pt x="719" y="199"/>
                  </a:cubicBezTo>
                  <a:cubicBezTo>
                    <a:pt x="721" y="199"/>
                    <a:pt x="724" y="199"/>
                    <a:pt x="727" y="199"/>
                  </a:cubicBezTo>
                  <a:cubicBezTo>
                    <a:pt x="729" y="199"/>
                    <a:pt x="732" y="199"/>
                    <a:pt x="735" y="199"/>
                  </a:cubicBezTo>
                  <a:cubicBezTo>
                    <a:pt x="746" y="199"/>
                    <a:pt x="758" y="200"/>
                    <a:pt x="769" y="212"/>
                  </a:cubicBezTo>
                  <a:cubicBezTo>
                    <a:pt x="782" y="225"/>
                    <a:pt x="796" y="242"/>
                    <a:pt x="805" y="254"/>
                  </a:cubicBezTo>
                  <a:cubicBezTo>
                    <a:pt x="806" y="254"/>
                    <a:pt x="806" y="254"/>
                    <a:pt x="806" y="254"/>
                  </a:cubicBezTo>
                  <a:cubicBezTo>
                    <a:pt x="807" y="255"/>
                    <a:pt x="807" y="255"/>
                    <a:pt x="807" y="255"/>
                  </a:cubicBezTo>
                  <a:cubicBezTo>
                    <a:pt x="808" y="255"/>
                    <a:pt x="822" y="258"/>
                    <a:pt x="836" y="259"/>
                  </a:cubicBezTo>
                  <a:cubicBezTo>
                    <a:pt x="837" y="259"/>
                    <a:pt x="838" y="259"/>
                    <a:pt x="839" y="259"/>
                  </a:cubicBezTo>
                  <a:cubicBezTo>
                    <a:pt x="844" y="259"/>
                    <a:pt x="847" y="258"/>
                    <a:pt x="848" y="255"/>
                  </a:cubicBezTo>
                  <a:cubicBezTo>
                    <a:pt x="850" y="252"/>
                    <a:pt x="849" y="247"/>
                    <a:pt x="845" y="242"/>
                  </a:cubicBezTo>
                  <a:close/>
                  <a:moveTo>
                    <a:pt x="843" y="252"/>
                  </a:moveTo>
                  <a:cubicBezTo>
                    <a:pt x="843" y="252"/>
                    <a:pt x="842" y="253"/>
                    <a:pt x="839" y="253"/>
                  </a:cubicBezTo>
                  <a:cubicBezTo>
                    <a:pt x="838" y="253"/>
                    <a:pt x="837" y="253"/>
                    <a:pt x="836" y="253"/>
                  </a:cubicBezTo>
                  <a:cubicBezTo>
                    <a:pt x="825" y="252"/>
                    <a:pt x="813" y="250"/>
                    <a:pt x="809" y="249"/>
                  </a:cubicBezTo>
                  <a:cubicBezTo>
                    <a:pt x="800" y="237"/>
                    <a:pt x="786" y="221"/>
                    <a:pt x="774" y="208"/>
                  </a:cubicBezTo>
                  <a:cubicBezTo>
                    <a:pt x="761" y="194"/>
                    <a:pt x="746" y="193"/>
                    <a:pt x="735" y="193"/>
                  </a:cubicBezTo>
                  <a:cubicBezTo>
                    <a:pt x="732" y="193"/>
                    <a:pt x="729" y="193"/>
                    <a:pt x="726" y="193"/>
                  </a:cubicBezTo>
                  <a:cubicBezTo>
                    <a:pt x="724" y="193"/>
                    <a:pt x="721" y="193"/>
                    <a:pt x="719" y="193"/>
                  </a:cubicBezTo>
                  <a:cubicBezTo>
                    <a:pt x="713" y="193"/>
                    <a:pt x="709" y="192"/>
                    <a:pt x="707" y="190"/>
                  </a:cubicBezTo>
                  <a:cubicBezTo>
                    <a:pt x="610" y="106"/>
                    <a:pt x="503" y="67"/>
                    <a:pt x="371" y="67"/>
                  </a:cubicBezTo>
                  <a:cubicBezTo>
                    <a:pt x="332" y="67"/>
                    <a:pt x="283" y="73"/>
                    <a:pt x="237" y="84"/>
                  </a:cubicBezTo>
                  <a:cubicBezTo>
                    <a:pt x="235" y="84"/>
                    <a:pt x="234" y="84"/>
                    <a:pt x="232" y="84"/>
                  </a:cubicBezTo>
                  <a:cubicBezTo>
                    <a:pt x="225" y="84"/>
                    <a:pt x="217" y="80"/>
                    <a:pt x="209" y="76"/>
                  </a:cubicBezTo>
                  <a:cubicBezTo>
                    <a:pt x="200" y="71"/>
                    <a:pt x="191" y="67"/>
                    <a:pt x="182" y="67"/>
                  </a:cubicBezTo>
                  <a:cubicBezTo>
                    <a:pt x="179" y="67"/>
                    <a:pt x="175" y="67"/>
                    <a:pt x="172" y="69"/>
                  </a:cubicBezTo>
                  <a:cubicBezTo>
                    <a:pt x="152" y="77"/>
                    <a:pt x="118" y="93"/>
                    <a:pt x="89" y="111"/>
                  </a:cubicBezTo>
                  <a:cubicBezTo>
                    <a:pt x="73" y="120"/>
                    <a:pt x="54" y="133"/>
                    <a:pt x="42" y="142"/>
                  </a:cubicBezTo>
                  <a:cubicBezTo>
                    <a:pt x="36" y="142"/>
                    <a:pt x="32" y="142"/>
                    <a:pt x="28" y="142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7" y="142"/>
                    <a:pt x="7" y="140"/>
                    <a:pt x="6" y="137"/>
                  </a:cubicBezTo>
                  <a:cubicBezTo>
                    <a:pt x="6" y="136"/>
                    <a:pt x="10" y="132"/>
                    <a:pt x="14" y="129"/>
                  </a:cubicBezTo>
                  <a:cubicBezTo>
                    <a:pt x="15" y="128"/>
                    <a:pt x="16" y="128"/>
                    <a:pt x="16" y="127"/>
                  </a:cubicBezTo>
                  <a:cubicBezTo>
                    <a:pt x="23" y="136"/>
                    <a:pt x="23" y="136"/>
                    <a:pt x="23" y="136"/>
                  </a:cubicBezTo>
                  <a:cubicBezTo>
                    <a:pt x="30" y="131"/>
                    <a:pt x="30" y="131"/>
                    <a:pt x="30" y="131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6" y="120"/>
                    <a:pt x="29" y="117"/>
                    <a:pt x="32" y="115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2" y="108"/>
                    <a:pt x="46" y="106"/>
                    <a:pt x="49" y="104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9" y="97"/>
                    <a:pt x="62" y="95"/>
                    <a:pt x="66" y="9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3" y="88"/>
                    <a:pt x="74" y="88"/>
                    <a:pt x="75" y="87"/>
                  </a:cubicBezTo>
                  <a:cubicBezTo>
                    <a:pt x="77" y="86"/>
                    <a:pt x="80" y="84"/>
                    <a:pt x="83" y="8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3" y="77"/>
                    <a:pt x="97" y="75"/>
                    <a:pt x="100" y="73"/>
                  </a:cubicBezTo>
                  <a:cubicBezTo>
                    <a:pt x="105" y="83"/>
                    <a:pt x="105" y="83"/>
                    <a:pt x="105" y="83"/>
                  </a:cubicBezTo>
                  <a:cubicBezTo>
                    <a:pt x="113" y="79"/>
                    <a:pt x="113" y="79"/>
                    <a:pt x="113" y="7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11" y="68"/>
                    <a:pt x="114" y="66"/>
                    <a:pt x="118" y="6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9" y="59"/>
                    <a:pt x="132" y="57"/>
                    <a:pt x="136" y="56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48" y="63"/>
                    <a:pt x="148" y="63"/>
                    <a:pt x="148" y="63"/>
                  </a:cubicBezTo>
                  <a:cubicBezTo>
                    <a:pt x="143" y="52"/>
                    <a:pt x="143" y="52"/>
                    <a:pt x="143" y="52"/>
                  </a:cubicBezTo>
                  <a:cubicBezTo>
                    <a:pt x="147" y="51"/>
                    <a:pt x="151" y="49"/>
                    <a:pt x="154" y="48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6" y="43"/>
                    <a:pt x="169" y="42"/>
                    <a:pt x="173" y="41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4" y="37"/>
                    <a:pt x="188" y="36"/>
                    <a:pt x="192" y="34"/>
                  </a:cubicBezTo>
                  <a:cubicBezTo>
                    <a:pt x="195" y="45"/>
                    <a:pt x="195" y="45"/>
                    <a:pt x="195" y="45"/>
                  </a:cubicBezTo>
                  <a:cubicBezTo>
                    <a:pt x="199" y="44"/>
                    <a:pt x="199" y="44"/>
                    <a:pt x="199" y="44"/>
                  </a:cubicBezTo>
                  <a:cubicBezTo>
                    <a:pt x="200" y="44"/>
                    <a:pt x="200" y="44"/>
                    <a:pt x="201" y="43"/>
                  </a:cubicBezTo>
                  <a:cubicBezTo>
                    <a:pt x="203" y="43"/>
                    <a:pt x="203" y="43"/>
                    <a:pt x="203" y="4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3" y="31"/>
                    <a:pt x="207" y="30"/>
                    <a:pt x="211" y="29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19" y="26"/>
                    <a:pt x="219" y="26"/>
                    <a:pt x="219" y="26"/>
                  </a:cubicBezTo>
                  <a:cubicBezTo>
                    <a:pt x="223" y="25"/>
                    <a:pt x="226" y="24"/>
                    <a:pt x="230" y="23"/>
                  </a:cubicBezTo>
                  <a:cubicBezTo>
                    <a:pt x="233" y="35"/>
                    <a:pt x="233" y="35"/>
                    <a:pt x="233" y="35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8" y="21"/>
                    <a:pt x="238" y="21"/>
                    <a:pt x="238" y="21"/>
                  </a:cubicBezTo>
                  <a:cubicBezTo>
                    <a:pt x="242" y="21"/>
                    <a:pt x="246" y="20"/>
                    <a:pt x="250" y="19"/>
                  </a:cubicBezTo>
                  <a:cubicBezTo>
                    <a:pt x="252" y="30"/>
                    <a:pt x="252" y="30"/>
                    <a:pt x="252" y="30"/>
                  </a:cubicBezTo>
                  <a:cubicBezTo>
                    <a:pt x="260" y="29"/>
                    <a:pt x="260" y="29"/>
                    <a:pt x="260" y="29"/>
                  </a:cubicBezTo>
                  <a:cubicBezTo>
                    <a:pt x="257" y="17"/>
                    <a:pt x="257" y="17"/>
                    <a:pt x="257" y="17"/>
                  </a:cubicBezTo>
                  <a:cubicBezTo>
                    <a:pt x="261" y="16"/>
                    <a:pt x="265" y="16"/>
                    <a:pt x="269" y="15"/>
                  </a:cubicBezTo>
                  <a:cubicBezTo>
                    <a:pt x="271" y="27"/>
                    <a:pt x="271" y="27"/>
                    <a:pt x="271" y="27"/>
                  </a:cubicBezTo>
                  <a:cubicBezTo>
                    <a:pt x="279" y="25"/>
                    <a:pt x="279" y="25"/>
                    <a:pt x="279" y="25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81" y="13"/>
                    <a:pt x="285" y="12"/>
                    <a:pt x="289" y="12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8" y="22"/>
                    <a:pt x="298" y="22"/>
                    <a:pt x="298" y="22"/>
                  </a:cubicBezTo>
                  <a:cubicBezTo>
                    <a:pt x="297" y="11"/>
                    <a:pt x="297" y="11"/>
                    <a:pt x="297" y="11"/>
                  </a:cubicBezTo>
                  <a:cubicBezTo>
                    <a:pt x="301" y="10"/>
                    <a:pt x="305" y="10"/>
                    <a:pt x="309" y="9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18" y="20"/>
                    <a:pt x="318" y="20"/>
                    <a:pt x="318" y="20"/>
                  </a:cubicBezTo>
                  <a:cubicBezTo>
                    <a:pt x="317" y="9"/>
                    <a:pt x="317" y="9"/>
                    <a:pt x="317" y="9"/>
                  </a:cubicBezTo>
                  <a:cubicBezTo>
                    <a:pt x="321" y="8"/>
                    <a:pt x="324" y="8"/>
                    <a:pt x="328" y="8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37" y="19"/>
                    <a:pt x="337" y="19"/>
                    <a:pt x="337" y="19"/>
                  </a:cubicBezTo>
                  <a:cubicBezTo>
                    <a:pt x="336" y="7"/>
                    <a:pt x="336" y="7"/>
                    <a:pt x="336" y="7"/>
                  </a:cubicBezTo>
                  <a:cubicBezTo>
                    <a:pt x="340" y="7"/>
                    <a:pt x="344" y="7"/>
                    <a:pt x="348" y="6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7" y="18"/>
                    <a:pt x="357" y="18"/>
                    <a:pt x="357" y="18"/>
                  </a:cubicBezTo>
                  <a:cubicBezTo>
                    <a:pt x="356" y="6"/>
                    <a:pt x="356" y="6"/>
                    <a:pt x="356" y="6"/>
                  </a:cubicBezTo>
                  <a:cubicBezTo>
                    <a:pt x="360" y="6"/>
                    <a:pt x="364" y="6"/>
                    <a:pt x="368" y="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6" y="18"/>
                    <a:pt x="376" y="18"/>
                    <a:pt x="376" y="18"/>
                  </a:cubicBezTo>
                  <a:cubicBezTo>
                    <a:pt x="376" y="6"/>
                    <a:pt x="376" y="6"/>
                    <a:pt x="376" y="6"/>
                  </a:cubicBezTo>
                  <a:cubicBezTo>
                    <a:pt x="380" y="6"/>
                    <a:pt x="384" y="6"/>
                    <a:pt x="388" y="6"/>
                  </a:cubicBezTo>
                  <a:cubicBezTo>
                    <a:pt x="388" y="18"/>
                    <a:pt x="388" y="18"/>
                    <a:pt x="388" y="18"/>
                  </a:cubicBezTo>
                  <a:cubicBezTo>
                    <a:pt x="396" y="19"/>
                    <a:pt x="396" y="19"/>
                    <a:pt x="396" y="19"/>
                  </a:cubicBezTo>
                  <a:cubicBezTo>
                    <a:pt x="396" y="7"/>
                    <a:pt x="396" y="7"/>
                    <a:pt x="396" y="7"/>
                  </a:cubicBezTo>
                  <a:cubicBezTo>
                    <a:pt x="400" y="7"/>
                    <a:pt x="404" y="7"/>
                    <a:pt x="408" y="7"/>
                  </a:cubicBezTo>
                  <a:cubicBezTo>
                    <a:pt x="407" y="19"/>
                    <a:pt x="407" y="19"/>
                    <a:pt x="407" y="19"/>
                  </a:cubicBezTo>
                  <a:cubicBezTo>
                    <a:pt x="415" y="20"/>
                    <a:pt x="415" y="20"/>
                    <a:pt x="415" y="20"/>
                  </a:cubicBezTo>
                  <a:cubicBezTo>
                    <a:pt x="416" y="8"/>
                    <a:pt x="416" y="8"/>
                    <a:pt x="416" y="8"/>
                  </a:cubicBezTo>
                  <a:cubicBezTo>
                    <a:pt x="420" y="8"/>
                    <a:pt x="424" y="9"/>
                    <a:pt x="428" y="9"/>
                  </a:cubicBezTo>
                  <a:cubicBezTo>
                    <a:pt x="426" y="21"/>
                    <a:pt x="426" y="21"/>
                    <a:pt x="426" y="21"/>
                  </a:cubicBezTo>
                  <a:cubicBezTo>
                    <a:pt x="434" y="22"/>
                    <a:pt x="434" y="22"/>
                    <a:pt x="434" y="22"/>
                  </a:cubicBezTo>
                  <a:cubicBezTo>
                    <a:pt x="436" y="10"/>
                    <a:pt x="436" y="10"/>
                    <a:pt x="436" y="10"/>
                  </a:cubicBezTo>
                  <a:cubicBezTo>
                    <a:pt x="440" y="10"/>
                    <a:pt x="444" y="11"/>
                    <a:pt x="448" y="11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54" y="24"/>
                    <a:pt x="454" y="24"/>
                    <a:pt x="454" y="24"/>
                  </a:cubicBezTo>
                  <a:cubicBezTo>
                    <a:pt x="456" y="12"/>
                    <a:pt x="456" y="12"/>
                    <a:pt x="456" y="12"/>
                  </a:cubicBezTo>
                  <a:cubicBezTo>
                    <a:pt x="459" y="13"/>
                    <a:pt x="463" y="14"/>
                    <a:pt x="467" y="14"/>
                  </a:cubicBezTo>
                  <a:cubicBezTo>
                    <a:pt x="465" y="26"/>
                    <a:pt x="465" y="26"/>
                    <a:pt x="465" y="26"/>
                  </a:cubicBezTo>
                  <a:cubicBezTo>
                    <a:pt x="473" y="27"/>
                    <a:pt x="473" y="27"/>
                    <a:pt x="473" y="27"/>
                  </a:cubicBezTo>
                  <a:cubicBezTo>
                    <a:pt x="475" y="16"/>
                    <a:pt x="475" y="16"/>
                    <a:pt x="475" y="16"/>
                  </a:cubicBezTo>
                  <a:cubicBezTo>
                    <a:pt x="479" y="16"/>
                    <a:pt x="483" y="17"/>
                    <a:pt x="487" y="18"/>
                  </a:cubicBezTo>
                  <a:cubicBezTo>
                    <a:pt x="484" y="29"/>
                    <a:pt x="484" y="29"/>
                    <a:pt x="484" y="29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95" y="20"/>
                    <a:pt x="495" y="20"/>
                    <a:pt x="495" y="20"/>
                  </a:cubicBezTo>
                  <a:cubicBezTo>
                    <a:pt x="499" y="20"/>
                    <a:pt x="502" y="21"/>
                    <a:pt x="506" y="22"/>
                  </a:cubicBezTo>
                  <a:cubicBezTo>
                    <a:pt x="503" y="34"/>
                    <a:pt x="503" y="34"/>
                    <a:pt x="503" y="34"/>
                  </a:cubicBezTo>
                  <a:cubicBezTo>
                    <a:pt x="511" y="36"/>
                    <a:pt x="511" y="36"/>
                    <a:pt x="511" y="36"/>
                  </a:cubicBezTo>
                  <a:cubicBezTo>
                    <a:pt x="514" y="24"/>
                    <a:pt x="514" y="24"/>
                    <a:pt x="514" y="24"/>
                  </a:cubicBezTo>
                  <a:cubicBezTo>
                    <a:pt x="518" y="25"/>
                    <a:pt x="522" y="26"/>
                    <a:pt x="526" y="27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30" y="41"/>
                    <a:pt x="530" y="41"/>
                    <a:pt x="530" y="41"/>
                  </a:cubicBezTo>
                  <a:cubicBezTo>
                    <a:pt x="533" y="30"/>
                    <a:pt x="533" y="30"/>
                    <a:pt x="533" y="30"/>
                  </a:cubicBezTo>
                  <a:cubicBezTo>
                    <a:pt x="537" y="31"/>
                    <a:pt x="541" y="32"/>
                    <a:pt x="545" y="33"/>
                  </a:cubicBezTo>
                  <a:cubicBezTo>
                    <a:pt x="541" y="44"/>
                    <a:pt x="541" y="44"/>
                    <a:pt x="541" y="44"/>
                  </a:cubicBezTo>
                  <a:cubicBezTo>
                    <a:pt x="548" y="47"/>
                    <a:pt x="548" y="47"/>
                    <a:pt x="548" y="47"/>
                  </a:cubicBezTo>
                  <a:cubicBezTo>
                    <a:pt x="552" y="35"/>
                    <a:pt x="552" y="35"/>
                    <a:pt x="552" y="35"/>
                  </a:cubicBezTo>
                  <a:cubicBezTo>
                    <a:pt x="556" y="37"/>
                    <a:pt x="560" y="38"/>
                    <a:pt x="564" y="39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7" y="53"/>
                    <a:pt x="567" y="53"/>
                    <a:pt x="567" y="53"/>
                  </a:cubicBezTo>
                  <a:cubicBezTo>
                    <a:pt x="571" y="42"/>
                    <a:pt x="571" y="42"/>
                    <a:pt x="571" y="42"/>
                  </a:cubicBezTo>
                  <a:cubicBezTo>
                    <a:pt x="575" y="43"/>
                    <a:pt x="579" y="45"/>
                    <a:pt x="582" y="4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90" y="49"/>
                    <a:pt x="590" y="49"/>
                    <a:pt x="590" y="49"/>
                  </a:cubicBezTo>
                  <a:cubicBezTo>
                    <a:pt x="593" y="51"/>
                    <a:pt x="597" y="52"/>
                    <a:pt x="601" y="54"/>
                  </a:cubicBezTo>
                  <a:cubicBezTo>
                    <a:pt x="596" y="65"/>
                    <a:pt x="596" y="65"/>
                    <a:pt x="596" y="65"/>
                  </a:cubicBezTo>
                  <a:cubicBezTo>
                    <a:pt x="603" y="68"/>
                    <a:pt x="603" y="68"/>
                    <a:pt x="603" y="68"/>
                  </a:cubicBezTo>
                  <a:cubicBezTo>
                    <a:pt x="608" y="57"/>
                    <a:pt x="608" y="57"/>
                    <a:pt x="608" y="57"/>
                  </a:cubicBezTo>
                  <a:cubicBezTo>
                    <a:pt x="612" y="59"/>
                    <a:pt x="615" y="60"/>
                    <a:pt x="619" y="62"/>
                  </a:cubicBezTo>
                  <a:cubicBezTo>
                    <a:pt x="613" y="73"/>
                    <a:pt x="613" y="73"/>
                    <a:pt x="613" y="73"/>
                  </a:cubicBezTo>
                  <a:cubicBezTo>
                    <a:pt x="621" y="76"/>
                    <a:pt x="621" y="76"/>
                    <a:pt x="621" y="76"/>
                  </a:cubicBezTo>
                  <a:cubicBezTo>
                    <a:pt x="626" y="66"/>
                    <a:pt x="626" y="66"/>
                    <a:pt x="626" y="66"/>
                  </a:cubicBezTo>
                  <a:cubicBezTo>
                    <a:pt x="630" y="67"/>
                    <a:pt x="633" y="69"/>
                    <a:pt x="637" y="71"/>
                  </a:cubicBezTo>
                  <a:cubicBezTo>
                    <a:pt x="631" y="81"/>
                    <a:pt x="631" y="81"/>
                    <a:pt x="631" y="81"/>
                  </a:cubicBezTo>
                  <a:cubicBezTo>
                    <a:pt x="638" y="85"/>
                    <a:pt x="638" y="85"/>
                    <a:pt x="638" y="85"/>
                  </a:cubicBezTo>
                  <a:cubicBezTo>
                    <a:pt x="644" y="75"/>
                    <a:pt x="644" y="75"/>
                    <a:pt x="644" y="75"/>
                  </a:cubicBezTo>
                  <a:cubicBezTo>
                    <a:pt x="647" y="77"/>
                    <a:pt x="651" y="79"/>
                    <a:pt x="654" y="80"/>
                  </a:cubicBezTo>
                  <a:cubicBezTo>
                    <a:pt x="648" y="91"/>
                    <a:pt x="648" y="91"/>
                    <a:pt x="648" y="91"/>
                  </a:cubicBezTo>
                  <a:cubicBezTo>
                    <a:pt x="655" y="95"/>
                    <a:pt x="655" y="95"/>
                    <a:pt x="655" y="95"/>
                  </a:cubicBezTo>
                  <a:cubicBezTo>
                    <a:pt x="661" y="84"/>
                    <a:pt x="661" y="84"/>
                    <a:pt x="661" y="84"/>
                  </a:cubicBezTo>
                  <a:cubicBezTo>
                    <a:pt x="665" y="86"/>
                    <a:pt x="668" y="88"/>
                    <a:pt x="671" y="91"/>
                  </a:cubicBezTo>
                  <a:cubicBezTo>
                    <a:pt x="665" y="101"/>
                    <a:pt x="665" y="101"/>
                    <a:pt x="665" y="101"/>
                  </a:cubicBezTo>
                  <a:cubicBezTo>
                    <a:pt x="672" y="105"/>
                    <a:pt x="672" y="105"/>
                    <a:pt x="672" y="105"/>
                  </a:cubicBezTo>
                  <a:cubicBezTo>
                    <a:pt x="678" y="95"/>
                    <a:pt x="678" y="95"/>
                    <a:pt x="678" y="95"/>
                  </a:cubicBezTo>
                  <a:cubicBezTo>
                    <a:pt x="682" y="97"/>
                    <a:pt x="685" y="99"/>
                    <a:pt x="688" y="101"/>
                  </a:cubicBezTo>
                  <a:cubicBezTo>
                    <a:pt x="681" y="111"/>
                    <a:pt x="681" y="111"/>
                    <a:pt x="681" y="111"/>
                  </a:cubicBezTo>
                  <a:cubicBezTo>
                    <a:pt x="688" y="115"/>
                    <a:pt x="688" y="115"/>
                    <a:pt x="688" y="115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8" y="108"/>
                    <a:pt x="702" y="110"/>
                    <a:pt x="705" y="112"/>
                  </a:cubicBezTo>
                  <a:cubicBezTo>
                    <a:pt x="698" y="122"/>
                    <a:pt x="698" y="122"/>
                    <a:pt x="698" y="122"/>
                  </a:cubicBezTo>
                  <a:cubicBezTo>
                    <a:pt x="704" y="127"/>
                    <a:pt x="704" y="127"/>
                    <a:pt x="704" y="127"/>
                  </a:cubicBezTo>
                  <a:cubicBezTo>
                    <a:pt x="711" y="117"/>
                    <a:pt x="711" y="117"/>
                    <a:pt x="711" y="117"/>
                  </a:cubicBezTo>
                  <a:cubicBezTo>
                    <a:pt x="715" y="119"/>
                    <a:pt x="718" y="122"/>
                    <a:pt x="721" y="124"/>
                  </a:cubicBezTo>
                  <a:cubicBezTo>
                    <a:pt x="713" y="134"/>
                    <a:pt x="713" y="134"/>
                    <a:pt x="713" y="134"/>
                  </a:cubicBezTo>
                  <a:cubicBezTo>
                    <a:pt x="720" y="139"/>
                    <a:pt x="720" y="139"/>
                    <a:pt x="720" y="139"/>
                  </a:cubicBezTo>
                  <a:cubicBezTo>
                    <a:pt x="727" y="129"/>
                    <a:pt x="727" y="129"/>
                    <a:pt x="727" y="129"/>
                  </a:cubicBezTo>
                  <a:cubicBezTo>
                    <a:pt x="730" y="131"/>
                    <a:pt x="734" y="134"/>
                    <a:pt x="737" y="136"/>
                  </a:cubicBezTo>
                  <a:cubicBezTo>
                    <a:pt x="729" y="146"/>
                    <a:pt x="729" y="146"/>
                    <a:pt x="729" y="146"/>
                  </a:cubicBezTo>
                  <a:cubicBezTo>
                    <a:pt x="735" y="151"/>
                    <a:pt x="735" y="151"/>
                    <a:pt x="735" y="151"/>
                  </a:cubicBezTo>
                  <a:cubicBezTo>
                    <a:pt x="743" y="142"/>
                    <a:pt x="743" y="142"/>
                    <a:pt x="743" y="142"/>
                  </a:cubicBezTo>
                  <a:cubicBezTo>
                    <a:pt x="746" y="144"/>
                    <a:pt x="749" y="147"/>
                    <a:pt x="752" y="149"/>
                  </a:cubicBezTo>
                  <a:cubicBezTo>
                    <a:pt x="744" y="158"/>
                    <a:pt x="744" y="158"/>
                    <a:pt x="744" y="158"/>
                  </a:cubicBezTo>
                  <a:cubicBezTo>
                    <a:pt x="750" y="164"/>
                    <a:pt x="750" y="164"/>
                    <a:pt x="750" y="164"/>
                  </a:cubicBezTo>
                  <a:cubicBezTo>
                    <a:pt x="758" y="155"/>
                    <a:pt x="758" y="155"/>
                    <a:pt x="758" y="155"/>
                  </a:cubicBezTo>
                  <a:cubicBezTo>
                    <a:pt x="761" y="157"/>
                    <a:pt x="764" y="160"/>
                    <a:pt x="767" y="163"/>
                  </a:cubicBezTo>
                  <a:cubicBezTo>
                    <a:pt x="758" y="171"/>
                    <a:pt x="758" y="171"/>
                    <a:pt x="758" y="171"/>
                  </a:cubicBezTo>
                  <a:cubicBezTo>
                    <a:pt x="764" y="177"/>
                    <a:pt x="764" y="177"/>
                    <a:pt x="764" y="177"/>
                  </a:cubicBezTo>
                  <a:cubicBezTo>
                    <a:pt x="773" y="168"/>
                    <a:pt x="773" y="168"/>
                    <a:pt x="773" y="168"/>
                  </a:cubicBezTo>
                  <a:cubicBezTo>
                    <a:pt x="775" y="171"/>
                    <a:pt x="778" y="174"/>
                    <a:pt x="781" y="177"/>
                  </a:cubicBezTo>
                  <a:cubicBezTo>
                    <a:pt x="772" y="185"/>
                    <a:pt x="772" y="185"/>
                    <a:pt x="772" y="185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87" y="182"/>
                    <a:pt x="787" y="182"/>
                    <a:pt x="787" y="182"/>
                  </a:cubicBezTo>
                  <a:cubicBezTo>
                    <a:pt x="790" y="185"/>
                    <a:pt x="792" y="188"/>
                    <a:pt x="795" y="191"/>
                  </a:cubicBezTo>
                  <a:cubicBezTo>
                    <a:pt x="786" y="199"/>
                    <a:pt x="786" y="199"/>
                    <a:pt x="786" y="199"/>
                  </a:cubicBezTo>
                  <a:cubicBezTo>
                    <a:pt x="788" y="202"/>
                    <a:pt x="788" y="202"/>
                    <a:pt x="788" y="202"/>
                  </a:cubicBezTo>
                  <a:cubicBezTo>
                    <a:pt x="789" y="202"/>
                    <a:pt x="789" y="203"/>
                    <a:pt x="790" y="204"/>
                  </a:cubicBezTo>
                  <a:cubicBezTo>
                    <a:pt x="791" y="205"/>
                    <a:pt x="791" y="205"/>
                    <a:pt x="791" y="205"/>
                  </a:cubicBezTo>
                  <a:cubicBezTo>
                    <a:pt x="800" y="197"/>
                    <a:pt x="800" y="197"/>
                    <a:pt x="800" y="197"/>
                  </a:cubicBezTo>
                  <a:cubicBezTo>
                    <a:pt x="803" y="200"/>
                    <a:pt x="806" y="203"/>
                    <a:pt x="809" y="206"/>
                  </a:cubicBezTo>
                  <a:cubicBezTo>
                    <a:pt x="799" y="214"/>
                    <a:pt x="799" y="214"/>
                    <a:pt x="799" y="214"/>
                  </a:cubicBezTo>
                  <a:cubicBezTo>
                    <a:pt x="804" y="220"/>
                    <a:pt x="804" y="220"/>
                    <a:pt x="804" y="220"/>
                  </a:cubicBezTo>
                  <a:cubicBezTo>
                    <a:pt x="814" y="212"/>
                    <a:pt x="814" y="212"/>
                    <a:pt x="814" y="212"/>
                  </a:cubicBezTo>
                  <a:cubicBezTo>
                    <a:pt x="816" y="215"/>
                    <a:pt x="819" y="218"/>
                    <a:pt x="821" y="221"/>
                  </a:cubicBezTo>
                  <a:cubicBezTo>
                    <a:pt x="811" y="229"/>
                    <a:pt x="811" y="229"/>
                    <a:pt x="811" y="229"/>
                  </a:cubicBezTo>
                  <a:cubicBezTo>
                    <a:pt x="816" y="235"/>
                    <a:pt x="816" y="235"/>
                    <a:pt x="816" y="235"/>
                  </a:cubicBezTo>
                  <a:cubicBezTo>
                    <a:pt x="826" y="227"/>
                    <a:pt x="826" y="227"/>
                    <a:pt x="826" y="227"/>
                  </a:cubicBezTo>
                  <a:cubicBezTo>
                    <a:pt x="829" y="231"/>
                    <a:pt x="831" y="234"/>
                    <a:pt x="834" y="237"/>
                  </a:cubicBezTo>
                  <a:cubicBezTo>
                    <a:pt x="823" y="244"/>
                    <a:pt x="823" y="244"/>
                    <a:pt x="823" y="244"/>
                  </a:cubicBezTo>
                  <a:cubicBezTo>
                    <a:pt x="828" y="251"/>
                    <a:pt x="828" y="251"/>
                    <a:pt x="828" y="251"/>
                  </a:cubicBezTo>
                  <a:cubicBezTo>
                    <a:pt x="839" y="243"/>
                    <a:pt x="839" y="243"/>
                    <a:pt x="839" y="243"/>
                  </a:cubicBezTo>
                  <a:cubicBezTo>
                    <a:pt x="839" y="244"/>
                    <a:pt x="840" y="245"/>
                    <a:pt x="840" y="246"/>
                  </a:cubicBezTo>
                  <a:cubicBezTo>
                    <a:pt x="843" y="250"/>
                    <a:pt x="843" y="252"/>
                    <a:pt x="843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704574" y="1394673"/>
              <a:ext cx="916137" cy="299605"/>
              <a:chOff x="2704574" y="1394673"/>
              <a:chExt cx="916137" cy="299605"/>
            </a:xfrm>
            <a:grpFill/>
          </p:grpSpPr>
          <p:sp>
            <p:nvSpPr>
              <p:cNvPr id="302" name="Oval 169"/>
              <p:cNvSpPr>
                <a:spLocks noChangeArrowheads="1"/>
              </p:cNvSpPr>
              <p:nvPr/>
            </p:nvSpPr>
            <p:spPr bwMode="auto">
              <a:xfrm>
                <a:off x="3574852" y="1648419"/>
                <a:ext cx="45859" cy="458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03" name="Oval 170"/>
              <p:cNvSpPr>
                <a:spLocks noChangeArrowheads="1"/>
              </p:cNvSpPr>
              <p:nvPr/>
            </p:nvSpPr>
            <p:spPr bwMode="auto">
              <a:xfrm>
                <a:off x="3479061" y="1583200"/>
                <a:ext cx="44838" cy="438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04" name="Oval 171"/>
              <p:cNvSpPr>
                <a:spLocks noChangeArrowheads="1"/>
              </p:cNvSpPr>
              <p:nvPr/>
            </p:nvSpPr>
            <p:spPr bwMode="auto">
              <a:xfrm>
                <a:off x="3377155" y="1530208"/>
                <a:ext cx="43820" cy="4280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05" name="Oval 172"/>
              <p:cNvSpPr>
                <a:spLocks noChangeArrowheads="1"/>
              </p:cNvSpPr>
              <p:nvPr/>
            </p:nvSpPr>
            <p:spPr bwMode="auto">
              <a:xfrm>
                <a:off x="3269134" y="1484350"/>
                <a:ext cx="45859" cy="4585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06" name="Oval 173"/>
              <p:cNvSpPr>
                <a:spLocks noChangeArrowheads="1"/>
              </p:cNvSpPr>
              <p:nvPr/>
            </p:nvSpPr>
            <p:spPr bwMode="auto">
              <a:xfrm>
                <a:off x="3163152" y="1447665"/>
                <a:ext cx="45859" cy="4382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07" name="Oval 174"/>
              <p:cNvSpPr>
                <a:spLocks noChangeArrowheads="1"/>
              </p:cNvSpPr>
              <p:nvPr/>
            </p:nvSpPr>
            <p:spPr bwMode="auto">
              <a:xfrm>
                <a:off x="3049017" y="1417093"/>
                <a:ext cx="43820" cy="458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08" name="Oval 175"/>
              <p:cNvSpPr>
                <a:spLocks noChangeArrowheads="1"/>
              </p:cNvSpPr>
              <p:nvPr/>
            </p:nvSpPr>
            <p:spPr bwMode="auto">
              <a:xfrm>
                <a:off x="2933863" y="1401806"/>
                <a:ext cx="42801" cy="458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09" name="Oval 176"/>
              <p:cNvSpPr>
                <a:spLocks noChangeArrowheads="1"/>
              </p:cNvSpPr>
              <p:nvPr/>
            </p:nvSpPr>
            <p:spPr bwMode="auto">
              <a:xfrm>
                <a:off x="2827881" y="1394673"/>
                <a:ext cx="45859" cy="438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10" name="Oval 177"/>
              <p:cNvSpPr>
                <a:spLocks noChangeArrowheads="1"/>
              </p:cNvSpPr>
              <p:nvPr/>
            </p:nvSpPr>
            <p:spPr bwMode="auto">
              <a:xfrm>
                <a:off x="2704574" y="1394673"/>
                <a:ext cx="43820" cy="438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sp>
        <p:nvSpPr>
          <p:cNvPr id="313" name="Freeform 180"/>
          <p:cNvSpPr>
            <a:spLocks noEditPoints="1"/>
          </p:cNvSpPr>
          <p:nvPr/>
        </p:nvSpPr>
        <p:spPr bwMode="auto">
          <a:xfrm>
            <a:off x="1992378" y="1866438"/>
            <a:ext cx="1687566" cy="1717119"/>
          </a:xfrm>
          <a:custGeom>
            <a:avLst/>
            <a:gdLst>
              <a:gd name="T0" fmla="*/ 700 w 700"/>
              <a:gd name="T1" fmla="*/ 356 h 712"/>
              <a:gd name="T2" fmla="*/ 660 w 700"/>
              <a:gd name="T3" fmla="*/ 196 h 712"/>
              <a:gd name="T4" fmla="*/ 672 w 700"/>
              <a:gd name="T5" fmla="*/ 190 h 712"/>
              <a:gd name="T6" fmla="*/ 555 w 700"/>
              <a:gd name="T7" fmla="*/ 60 h 712"/>
              <a:gd name="T8" fmla="*/ 548 w 700"/>
              <a:gd name="T9" fmla="*/ 71 h 712"/>
              <a:gd name="T10" fmla="*/ 356 w 700"/>
              <a:gd name="T11" fmla="*/ 13 h 712"/>
              <a:gd name="T12" fmla="*/ 356 w 700"/>
              <a:gd name="T13" fmla="*/ 13 h 712"/>
              <a:gd name="T14" fmla="*/ 356 w 700"/>
              <a:gd name="T15" fmla="*/ 0 h 712"/>
              <a:gd name="T16" fmla="*/ 284 w 700"/>
              <a:gd name="T17" fmla="*/ 7 h 712"/>
              <a:gd name="T18" fmla="*/ 130 w 700"/>
              <a:gd name="T19" fmla="*/ 81 h 712"/>
              <a:gd name="T20" fmla="*/ 138 w 700"/>
              <a:gd name="T21" fmla="*/ 91 h 712"/>
              <a:gd name="T22" fmla="*/ 17 w 700"/>
              <a:gd name="T23" fmla="*/ 304 h 712"/>
              <a:gd name="T24" fmla="*/ 4 w 700"/>
              <a:gd name="T25" fmla="*/ 302 h 712"/>
              <a:gd name="T26" fmla="*/ 0 w 700"/>
              <a:gd name="T27" fmla="*/ 356 h 712"/>
              <a:gd name="T28" fmla="*/ 19 w 700"/>
              <a:gd name="T29" fmla="*/ 469 h 712"/>
              <a:gd name="T30" fmla="*/ 31 w 700"/>
              <a:gd name="T31" fmla="*/ 465 h 712"/>
              <a:gd name="T32" fmla="*/ 203 w 700"/>
              <a:gd name="T33" fmla="*/ 663 h 712"/>
              <a:gd name="T34" fmla="*/ 197 w 700"/>
              <a:gd name="T35" fmla="*/ 674 h 712"/>
              <a:gd name="T36" fmla="*/ 356 w 700"/>
              <a:gd name="T37" fmla="*/ 712 h 712"/>
              <a:gd name="T38" fmla="*/ 357 w 700"/>
              <a:gd name="T39" fmla="*/ 712 h 712"/>
              <a:gd name="T40" fmla="*/ 357 w 700"/>
              <a:gd name="T41" fmla="*/ 699 h 712"/>
              <a:gd name="T42" fmla="*/ 604 w 700"/>
              <a:gd name="T43" fmla="*/ 593 h 712"/>
              <a:gd name="T44" fmla="*/ 613 w 700"/>
              <a:gd name="T45" fmla="*/ 603 h 712"/>
              <a:gd name="T46" fmla="*/ 698 w 700"/>
              <a:gd name="T47" fmla="*/ 457 h 712"/>
              <a:gd name="T48" fmla="*/ 685 w 700"/>
              <a:gd name="T49" fmla="*/ 453 h 712"/>
              <a:gd name="T50" fmla="*/ 700 w 700"/>
              <a:gd name="T51" fmla="*/ 356 h 712"/>
              <a:gd name="T52" fmla="*/ 356 w 700"/>
              <a:gd name="T53" fmla="*/ 689 h 712"/>
              <a:gd name="T54" fmla="*/ 126 w 700"/>
              <a:gd name="T55" fmla="*/ 596 h 712"/>
              <a:gd name="T56" fmla="*/ 133 w 700"/>
              <a:gd name="T57" fmla="*/ 589 h 712"/>
              <a:gd name="T58" fmla="*/ 34 w 700"/>
              <a:gd name="T59" fmla="*/ 356 h 712"/>
              <a:gd name="T60" fmla="*/ 41 w 700"/>
              <a:gd name="T61" fmla="*/ 288 h 712"/>
              <a:gd name="T62" fmla="*/ 31 w 700"/>
              <a:gd name="T63" fmla="*/ 285 h 712"/>
              <a:gd name="T64" fmla="*/ 356 w 700"/>
              <a:gd name="T65" fmla="*/ 23 h 712"/>
              <a:gd name="T66" fmla="*/ 356 w 700"/>
              <a:gd name="T67" fmla="*/ 33 h 712"/>
              <a:gd name="T68" fmla="*/ 356 w 700"/>
              <a:gd name="T69" fmla="*/ 33 h 712"/>
              <a:gd name="T70" fmla="*/ 632 w 700"/>
              <a:gd name="T71" fmla="*/ 188 h 712"/>
              <a:gd name="T72" fmla="*/ 641 w 700"/>
              <a:gd name="T73" fmla="*/ 183 h 712"/>
              <a:gd name="T74" fmla="*/ 690 w 700"/>
              <a:gd name="T75" fmla="*/ 356 h 712"/>
              <a:gd name="T76" fmla="*/ 356 w 700"/>
              <a:gd name="T77" fmla="*/ 689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00" h="712">
                <a:moveTo>
                  <a:pt x="700" y="356"/>
                </a:moveTo>
                <a:cubicBezTo>
                  <a:pt x="700" y="298"/>
                  <a:pt x="685" y="244"/>
                  <a:pt x="660" y="196"/>
                </a:cubicBezTo>
                <a:cubicBezTo>
                  <a:pt x="672" y="190"/>
                  <a:pt x="672" y="190"/>
                  <a:pt x="672" y="190"/>
                </a:cubicBezTo>
                <a:cubicBezTo>
                  <a:pt x="644" y="138"/>
                  <a:pt x="604" y="93"/>
                  <a:pt x="555" y="60"/>
                </a:cubicBezTo>
                <a:cubicBezTo>
                  <a:pt x="548" y="71"/>
                  <a:pt x="548" y="71"/>
                  <a:pt x="548" y="71"/>
                </a:cubicBezTo>
                <a:cubicBezTo>
                  <a:pt x="493" y="34"/>
                  <a:pt x="427" y="13"/>
                  <a:pt x="356" y="13"/>
                </a:cubicBezTo>
                <a:cubicBezTo>
                  <a:pt x="356" y="13"/>
                  <a:pt x="356" y="13"/>
                  <a:pt x="356" y="13"/>
                </a:cubicBezTo>
                <a:cubicBezTo>
                  <a:pt x="356" y="0"/>
                  <a:pt x="356" y="0"/>
                  <a:pt x="356" y="0"/>
                </a:cubicBezTo>
                <a:cubicBezTo>
                  <a:pt x="332" y="0"/>
                  <a:pt x="308" y="2"/>
                  <a:pt x="284" y="7"/>
                </a:cubicBezTo>
                <a:cubicBezTo>
                  <a:pt x="228" y="19"/>
                  <a:pt x="174" y="44"/>
                  <a:pt x="130" y="81"/>
                </a:cubicBezTo>
                <a:cubicBezTo>
                  <a:pt x="138" y="91"/>
                  <a:pt x="138" y="91"/>
                  <a:pt x="138" y="91"/>
                </a:cubicBezTo>
                <a:cubicBezTo>
                  <a:pt x="74" y="144"/>
                  <a:pt x="30" y="219"/>
                  <a:pt x="17" y="304"/>
                </a:cubicBezTo>
                <a:cubicBezTo>
                  <a:pt x="4" y="302"/>
                  <a:pt x="4" y="302"/>
                  <a:pt x="4" y="302"/>
                </a:cubicBezTo>
                <a:cubicBezTo>
                  <a:pt x="2" y="320"/>
                  <a:pt x="0" y="338"/>
                  <a:pt x="0" y="356"/>
                </a:cubicBezTo>
                <a:cubicBezTo>
                  <a:pt x="0" y="395"/>
                  <a:pt x="6" y="433"/>
                  <a:pt x="19" y="469"/>
                </a:cubicBezTo>
                <a:cubicBezTo>
                  <a:pt x="31" y="465"/>
                  <a:pt x="31" y="465"/>
                  <a:pt x="31" y="465"/>
                </a:cubicBezTo>
                <a:cubicBezTo>
                  <a:pt x="60" y="551"/>
                  <a:pt x="122" y="622"/>
                  <a:pt x="203" y="663"/>
                </a:cubicBezTo>
                <a:cubicBezTo>
                  <a:pt x="197" y="674"/>
                  <a:pt x="197" y="674"/>
                  <a:pt x="197" y="674"/>
                </a:cubicBezTo>
                <a:cubicBezTo>
                  <a:pt x="247" y="699"/>
                  <a:pt x="300" y="712"/>
                  <a:pt x="356" y="712"/>
                </a:cubicBezTo>
                <a:cubicBezTo>
                  <a:pt x="357" y="712"/>
                  <a:pt x="357" y="712"/>
                  <a:pt x="357" y="712"/>
                </a:cubicBezTo>
                <a:cubicBezTo>
                  <a:pt x="357" y="699"/>
                  <a:pt x="357" y="699"/>
                  <a:pt x="357" y="699"/>
                </a:cubicBezTo>
                <a:cubicBezTo>
                  <a:pt x="454" y="699"/>
                  <a:pt x="541" y="658"/>
                  <a:pt x="604" y="593"/>
                </a:cubicBezTo>
                <a:cubicBezTo>
                  <a:pt x="613" y="603"/>
                  <a:pt x="613" y="603"/>
                  <a:pt x="613" y="603"/>
                </a:cubicBezTo>
                <a:cubicBezTo>
                  <a:pt x="653" y="562"/>
                  <a:pt x="682" y="511"/>
                  <a:pt x="698" y="457"/>
                </a:cubicBezTo>
                <a:cubicBezTo>
                  <a:pt x="685" y="453"/>
                  <a:pt x="685" y="453"/>
                  <a:pt x="685" y="453"/>
                </a:cubicBezTo>
                <a:cubicBezTo>
                  <a:pt x="695" y="422"/>
                  <a:pt x="700" y="390"/>
                  <a:pt x="700" y="356"/>
                </a:cubicBezTo>
                <a:close/>
                <a:moveTo>
                  <a:pt x="356" y="689"/>
                </a:moveTo>
                <a:cubicBezTo>
                  <a:pt x="267" y="689"/>
                  <a:pt x="186" y="654"/>
                  <a:pt x="126" y="596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69" y="527"/>
                  <a:pt x="34" y="445"/>
                  <a:pt x="34" y="356"/>
                </a:cubicBezTo>
                <a:cubicBezTo>
                  <a:pt x="34" y="333"/>
                  <a:pt x="37" y="310"/>
                  <a:pt x="41" y="288"/>
                </a:cubicBezTo>
                <a:cubicBezTo>
                  <a:pt x="31" y="285"/>
                  <a:pt x="31" y="285"/>
                  <a:pt x="31" y="285"/>
                </a:cubicBezTo>
                <a:cubicBezTo>
                  <a:pt x="63" y="135"/>
                  <a:pt x="197" y="23"/>
                  <a:pt x="356" y="23"/>
                </a:cubicBezTo>
                <a:cubicBezTo>
                  <a:pt x="356" y="33"/>
                  <a:pt x="356" y="33"/>
                  <a:pt x="356" y="33"/>
                </a:cubicBezTo>
                <a:cubicBezTo>
                  <a:pt x="356" y="33"/>
                  <a:pt x="356" y="33"/>
                  <a:pt x="356" y="33"/>
                </a:cubicBezTo>
                <a:cubicBezTo>
                  <a:pt x="470" y="33"/>
                  <a:pt x="573" y="91"/>
                  <a:pt x="632" y="188"/>
                </a:cubicBezTo>
                <a:cubicBezTo>
                  <a:pt x="641" y="183"/>
                  <a:pt x="641" y="183"/>
                  <a:pt x="641" y="183"/>
                </a:cubicBezTo>
                <a:cubicBezTo>
                  <a:pt x="672" y="233"/>
                  <a:pt x="690" y="293"/>
                  <a:pt x="690" y="356"/>
                </a:cubicBezTo>
                <a:cubicBezTo>
                  <a:pt x="690" y="540"/>
                  <a:pt x="540" y="689"/>
                  <a:pt x="356" y="68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grpSp>
        <p:nvGrpSpPr>
          <p:cNvPr id="14" name="组合 13"/>
          <p:cNvGrpSpPr/>
          <p:nvPr/>
        </p:nvGrpSpPr>
        <p:grpSpPr>
          <a:xfrm>
            <a:off x="1652011" y="1536263"/>
            <a:ext cx="2385623" cy="2379508"/>
            <a:chOff x="1633540" y="1535304"/>
            <a:chExt cx="2385623" cy="2379508"/>
          </a:xfrm>
          <a:solidFill>
            <a:srgbClr val="45D8FF"/>
          </a:solidFill>
        </p:grpSpPr>
        <p:sp>
          <p:nvSpPr>
            <p:cNvPr id="311" name="Freeform 178"/>
            <p:cNvSpPr>
              <a:spLocks noEditPoints="1"/>
            </p:cNvSpPr>
            <p:nvPr/>
          </p:nvSpPr>
          <p:spPr bwMode="auto">
            <a:xfrm>
              <a:off x="2791194" y="1535304"/>
              <a:ext cx="1227969" cy="1400190"/>
            </a:xfrm>
            <a:custGeom>
              <a:avLst/>
              <a:gdLst>
                <a:gd name="T0" fmla="*/ 22 w 509"/>
                <a:gd name="T1" fmla="*/ 45 h 581"/>
                <a:gd name="T2" fmla="*/ 13 w 509"/>
                <a:gd name="T3" fmla="*/ 40 h 581"/>
                <a:gd name="T4" fmla="*/ 31 w 509"/>
                <a:gd name="T5" fmla="*/ 32 h 581"/>
                <a:gd name="T6" fmla="*/ 68 w 509"/>
                <a:gd name="T7" fmla="*/ 48 h 581"/>
                <a:gd name="T8" fmla="*/ 83 w 509"/>
                <a:gd name="T9" fmla="*/ 4 h 581"/>
                <a:gd name="T10" fmla="*/ 61 w 509"/>
                <a:gd name="T11" fmla="*/ 34 h 581"/>
                <a:gd name="T12" fmla="*/ 89 w 509"/>
                <a:gd name="T13" fmla="*/ 18 h 581"/>
                <a:gd name="T14" fmla="*/ 114 w 509"/>
                <a:gd name="T15" fmla="*/ 52 h 581"/>
                <a:gd name="T16" fmla="*/ 150 w 509"/>
                <a:gd name="T17" fmla="*/ 22 h 581"/>
                <a:gd name="T18" fmla="*/ 118 w 509"/>
                <a:gd name="T19" fmla="*/ 50 h 581"/>
                <a:gd name="T20" fmla="*/ 146 w 509"/>
                <a:gd name="T21" fmla="*/ 24 h 581"/>
                <a:gd name="T22" fmla="*/ 166 w 509"/>
                <a:gd name="T23" fmla="*/ 58 h 581"/>
                <a:gd name="T24" fmla="*/ 206 w 509"/>
                <a:gd name="T25" fmla="*/ 52 h 581"/>
                <a:gd name="T26" fmla="*/ 171 w 509"/>
                <a:gd name="T27" fmla="*/ 66 h 581"/>
                <a:gd name="T28" fmla="*/ 202 w 509"/>
                <a:gd name="T29" fmla="*/ 50 h 581"/>
                <a:gd name="T30" fmla="*/ 217 w 509"/>
                <a:gd name="T31" fmla="*/ 89 h 581"/>
                <a:gd name="T32" fmla="*/ 260 w 509"/>
                <a:gd name="T33" fmla="*/ 68 h 581"/>
                <a:gd name="T34" fmla="*/ 222 w 509"/>
                <a:gd name="T35" fmla="*/ 88 h 581"/>
                <a:gd name="T36" fmla="*/ 255 w 509"/>
                <a:gd name="T37" fmla="*/ 70 h 581"/>
                <a:gd name="T38" fmla="*/ 279 w 509"/>
                <a:gd name="T39" fmla="*/ 91 h 581"/>
                <a:gd name="T40" fmla="*/ 296 w 509"/>
                <a:gd name="T41" fmla="*/ 127 h 581"/>
                <a:gd name="T42" fmla="*/ 273 w 509"/>
                <a:gd name="T43" fmla="*/ 121 h 581"/>
                <a:gd name="T44" fmla="*/ 302 w 509"/>
                <a:gd name="T45" fmla="*/ 97 h 581"/>
                <a:gd name="T46" fmla="*/ 326 w 509"/>
                <a:gd name="T47" fmla="*/ 126 h 581"/>
                <a:gd name="T48" fmla="*/ 339 w 509"/>
                <a:gd name="T49" fmla="*/ 164 h 581"/>
                <a:gd name="T50" fmla="*/ 317 w 509"/>
                <a:gd name="T51" fmla="*/ 156 h 581"/>
                <a:gd name="T52" fmla="*/ 348 w 509"/>
                <a:gd name="T53" fmla="*/ 135 h 581"/>
                <a:gd name="T54" fmla="*/ 368 w 509"/>
                <a:gd name="T55" fmla="*/ 167 h 581"/>
                <a:gd name="T56" fmla="*/ 377 w 509"/>
                <a:gd name="T57" fmla="*/ 206 h 581"/>
                <a:gd name="T58" fmla="*/ 356 w 509"/>
                <a:gd name="T59" fmla="*/ 195 h 581"/>
                <a:gd name="T60" fmla="*/ 389 w 509"/>
                <a:gd name="T61" fmla="*/ 178 h 581"/>
                <a:gd name="T62" fmla="*/ 413 w 509"/>
                <a:gd name="T63" fmla="*/ 210 h 581"/>
                <a:gd name="T64" fmla="*/ 409 w 509"/>
                <a:gd name="T65" fmla="*/ 252 h 581"/>
                <a:gd name="T66" fmla="*/ 390 w 509"/>
                <a:gd name="T67" fmla="*/ 239 h 581"/>
                <a:gd name="T68" fmla="*/ 426 w 509"/>
                <a:gd name="T69" fmla="*/ 232 h 581"/>
                <a:gd name="T70" fmla="*/ 443 w 509"/>
                <a:gd name="T71" fmla="*/ 260 h 581"/>
                <a:gd name="T72" fmla="*/ 429 w 509"/>
                <a:gd name="T73" fmla="*/ 304 h 581"/>
                <a:gd name="T74" fmla="*/ 421 w 509"/>
                <a:gd name="T75" fmla="*/ 275 h 581"/>
                <a:gd name="T76" fmla="*/ 451 w 509"/>
                <a:gd name="T77" fmla="*/ 289 h 581"/>
                <a:gd name="T78" fmla="*/ 479 w 509"/>
                <a:gd name="T79" fmla="*/ 323 h 581"/>
                <a:gd name="T80" fmla="*/ 439 w 509"/>
                <a:gd name="T81" fmla="*/ 347 h 581"/>
                <a:gd name="T82" fmla="*/ 440 w 509"/>
                <a:gd name="T83" fmla="*/ 330 h 581"/>
                <a:gd name="T84" fmla="*/ 477 w 509"/>
                <a:gd name="T85" fmla="*/ 339 h 581"/>
                <a:gd name="T86" fmla="*/ 496 w 509"/>
                <a:gd name="T87" fmla="*/ 399 h 581"/>
                <a:gd name="T88" fmla="*/ 453 w 509"/>
                <a:gd name="T89" fmla="*/ 381 h 581"/>
                <a:gd name="T90" fmla="*/ 456 w 509"/>
                <a:gd name="T91" fmla="*/ 390 h 581"/>
                <a:gd name="T92" fmla="*/ 493 w 509"/>
                <a:gd name="T93" fmla="*/ 391 h 581"/>
                <a:gd name="T94" fmla="*/ 472 w 509"/>
                <a:gd name="T95" fmla="*/ 430 h 581"/>
                <a:gd name="T96" fmla="*/ 496 w 509"/>
                <a:gd name="T97" fmla="*/ 463 h 581"/>
                <a:gd name="T98" fmla="*/ 502 w 509"/>
                <a:gd name="T99" fmla="*/ 450 h 581"/>
                <a:gd name="T100" fmla="*/ 467 w 509"/>
                <a:gd name="T101" fmla="*/ 438 h 581"/>
                <a:gd name="T102" fmla="*/ 496 w 509"/>
                <a:gd name="T103" fmla="*/ 487 h 581"/>
                <a:gd name="T104" fmla="*/ 496 w 509"/>
                <a:gd name="T105" fmla="*/ 522 h 581"/>
                <a:gd name="T106" fmla="*/ 496 w 509"/>
                <a:gd name="T107" fmla="*/ 520 h 581"/>
                <a:gd name="T108" fmla="*/ 496 w 509"/>
                <a:gd name="T109" fmla="*/ 492 h 581"/>
                <a:gd name="T110" fmla="*/ 459 w 509"/>
                <a:gd name="T111" fmla="*/ 554 h 581"/>
                <a:gd name="T112" fmla="*/ 505 w 509"/>
                <a:gd name="T113" fmla="*/ 560 h 581"/>
                <a:gd name="T114" fmla="*/ 470 w 509"/>
                <a:gd name="T115" fmla="*/ 573 h 581"/>
                <a:gd name="T116" fmla="*/ 498 w 509"/>
                <a:gd name="T117" fmla="*/ 554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9" h="581">
                  <a:moveTo>
                    <a:pt x="22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6" y="45"/>
                    <a:pt x="13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30" y="45"/>
                    <a:pt x="35" y="39"/>
                    <a:pt x="35" y="3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5"/>
                    <a:pt x="30" y="0"/>
                    <a:pt x="22" y="0"/>
                  </a:cubicBezTo>
                  <a:close/>
                  <a:moveTo>
                    <a:pt x="31" y="32"/>
                  </a:moveTo>
                  <a:cubicBezTo>
                    <a:pt x="31" y="37"/>
                    <a:pt x="27" y="40"/>
                    <a:pt x="2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9" y="40"/>
                    <a:pt x="5" y="37"/>
                    <a:pt x="5" y="3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8"/>
                    <a:pt x="9" y="4"/>
                    <a:pt x="1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7" y="4"/>
                    <a:pt x="31" y="8"/>
                    <a:pt x="31" y="13"/>
                  </a:cubicBezTo>
                  <a:lnTo>
                    <a:pt x="31" y="32"/>
                  </a:lnTo>
                  <a:close/>
                  <a:moveTo>
                    <a:pt x="83" y="4"/>
                  </a:moveTo>
                  <a:cubicBezTo>
                    <a:pt x="73" y="3"/>
                    <a:pt x="73" y="3"/>
                    <a:pt x="73" y="3"/>
                  </a:cubicBezTo>
                  <a:cubicBezTo>
                    <a:pt x="66" y="2"/>
                    <a:pt x="60" y="7"/>
                    <a:pt x="59" y="1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7"/>
                    <a:pt x="57" y="41"/>
                    <a:pt x="59" y="43"/>
                  </a:cubicBezTo>
                  <a:cubicBezTo>
                    <a:pt x="61" y="46"/>
                    <a:pt x="64" y="48"/>
                    <a:pt x="68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0"/>
                    <a:pt x="78" y="50"/>
                    <a:pt x="79" y="50"/>
                  </a:cubicBezTo>
                  <a:cubicBezTo>
                    <a:pt x="85" y="50"/>
                    <a:pt x="91" y="45"/>
                    <a:pt x="91" y="38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5"/>
                    <a:pt x="93" y="12"/>
                    <a:pt x="91" y="9"/>
                  </a:cubicBezTo>
                  <a:cubicBezTo>
                    <a:pt x="89" y="6"/>
                    <a:pt x="86" y="5"/>
                    <a:pt x="83" y="4"/>
                  </a:cubicBezTo>
                  <a:close/>
                  <a:moveTo>
                    <a:pt x="89" y="18"/>
                  </a:moveTo>
                  <a:cubicBezTo>
                    <a:pt x="87" y="38"/>
                    <a:pt x="87" y="38"/>
                    <a:pt x="87" y="38"/>
                  </a:cubicBezTo>
                  <a:cubicBezTo>
                    <a:pt x="86" y="42"/>
                    <a:pt x="82" y="45"/>
                    <a:pt x="78" y="4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6" y="43"/>
                    <a:pt x="64" y="42"/>
                    <a:pt x="63" y="41"/>
                  </a:cubicBezTo>
                  <a:cubicBezTo>
                    <a:pt x="61" y="39"/>
                    <a:pt x="61" y="37"/>
                    <a:pt x="61" y="3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1"/>
                    <a:pt x="68" y="8"/>
                    <a:pt x="72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9"/>
                    <a:pt x="86" y="10"/>
                    <a:pt x="87" y="12"/>
                  </a:cubicBezTo>
                  <a:cubicBezTo>
                    <a:pt x="89" y="14"/>
                    <a:pt x="89" y="16"/>
                    <a:pt x="89" y="18"/>
                  </a:cubicBezTo>
                  <a:close/>
                  <a:moveTo>
                    <a:pt x="142" y="16"/>
                  </a:moveTo>
                  <a:cubicBezTo>
                    <a:pt x="133" y="14"/>
                    <a:pt x="133" y="14"/>
                    <a:pt x="133" y="14"/>
                  </a:cubicBezTo>
                  <a:cubicBezTo>
                    <a:pt x="132" y="13"/>
                    <a:pt x="131" y="13"/>
                    <a:pt x="130" y="13"/>
                  </a:cubicBezTo>
                  <a:cubicBezTo>
                    <a:pt x="124" y="13"/>
                    <a:pt x="118" y="17"/>
                    <a:pt x="117" y="2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1" y="46"/>
                    <a:pt x="112" y="49"/>
                    <a:pt x="114" y="52"/>
                  </a:cubicBezTo>
                  <a:cubicBezTo>
                    <a:pt x="115" y="55"/>
                    <a:pt x="118" y="57"/>
                    <a:pt x="122" y="58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32" y="61"/>
                    <a:pt x="133" y="61"/>
                    <a:pt x="134" y="61"/>
                  </a:cubicBezTo>
                  <a:cubicBezTo>
                    <a:pt x="140" y="61"/>
                    <a:pt x="145" y="57"/>
                    <a:pt x="146" y="51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52" y="28"/>
                    <a:pt x="151" y="25"/>
                    <a:pt x="150" y="22"/>
                  </a:cubicBezTo>
                  <a:cubicBezTo>
                    <a:pt x="148" y="19"/>
                    <a:pt x="145" y="17"/>
                    <a:pt x="142" y="16"/>
                  </a:cubicBezTo>
                  <a:close/>
                  <a:moveTo>
                    <a:pt x="147" y="31"/>
                  </a:moveTo>
                  <a:cubicBezTo>
                    <a:pt x="142" y="50"/>
                    <a:pt x="142" y="50"/>
                    <a:pt x="142" y="50"/>
                  </a:cubicBezTo>
                  <a:cubicBezTo>
                    <a:pt x="141" y="54"/>
                    <a:pt x="136" y="57"/>
                    <a:pt x="132" y="56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1" y="53"/>
                    <a:pt x="119" y="52"/>
                    <a:pt x="118" y="50"/>
                  </a:cubicBezTo>
                  <a:cubicBezTo>
                    <a:pt x="117" y="48"/>
                    <a:pt x="116" y="46"/>
                    <a:pt x="117" y="4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1"/>
                    <a:pt x="126" y="18"/>
                    <a:pt x="130" y="18"/>
                  </a:cubicBezTo>
                  <a:cubicBezTo>
                    <a:pt x="130" y="18"/>
                    <a:pt x="131" y="18"/>
                    <a:pt x="132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3" y="21"/>
                    <a:pt x="144" y="22"/>
                    <a:pt x="146" y="24"/>
                  </a:cubicBezTo>
                  <a:cubicBezTo>
                    <a:pt x="147" y="26"/>
                    <a:pt x="147" y="28"/>
                    <a:pt x="147" y="31"/>
                  </a:cubicBezTo>
                  <a:close/>
                  <a:moveTo>
                    <a:pt x="199" y="35"/>
                  </a:moveTo>
                  <a:cubicBezTo>
                    <a:pt x="190" y="32"/>
                    <a:pt x="190" y="32"/>
                    <a:pt x="190" y="32"/>
                  </a:cubicBezTo>
                  <a:cubicBezTo>
                    <a:pt x="189" y="31"/>
                    <a:pt x="187" y="31"/>
                    <a:pt x="186" y="31"/>
                  </a:cubicBezTo>
                  <a:cubicBezTo>
                    <a:pt x="180" y="31"/>
                    <a:pt x="175" y="34"/>
                    <a:pt x="173" y="39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65" y="61"/>
                    <a:pt x="165" y="64"/>
                    <a:pt x="167" y="67"/>
                  </a:cubicBezTo>
                  <a:cubicBezTo>
                    <a:pt x="168" y="71"/>
                    <a:pt x="171" y="73"/>
                    <a:pt x="174" y="74"/>
                  </a:cubicBezTo>
                  <a:cubicBezTo>
                    <a:pt x="183" y="78"/>
                    <a:pt x="183" y="78"/>
                    <a:pt x="183" y="78"/>
                  </a:cubicBezTo>
                  <a:cubicBezTo>
                    <a:pt x="184" y="78"/>
                    <a:pt x="186" y="79"/>
                    <a:pt x="187" y="79"/>
                  </a:cubicBezTo>
                  <a:cubicBezTo>
                    <a:pt x="193" y="79"/>
                    <a:pt x="197" y="75"/>
                    <a:pt x="199" y="70"/>
                  </a:cubicBezTo>
                  <a:cubicBezTo>
                    <a:pt x="206" y="52"/>
                    <a:pt x="206" y="52"/>
                    <a:pt x="206" y="52"/>
                  </a:cubicBezTo>
                  <a:cubicBezTo>
                    <a:pt x="209" y="45"/>
                    <a:pt x="206" y="38"/>
                    <a:pt x="199" y="35"/>
                  </a:cubicBezTo>
                  <a:close/>
                  <a:moveTo>
                    <a:pt x="202" y="50"/>
                  </a:moveTo>
                  <a:cubicBezTo>
                    <a:pt x="195" y="68"/>
                    <a:pt x="195" y="68"/>
                    <a:pt x="195" y="68"/>
                  </a:cubicBezTo>
                  <a:cubicBezTo>
                    <a:pt x="193" y="73"/>
                    <a:pt x="188" y="75"/>
                    <a:pt x="184" y="73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4" y="69"/>
                    <a:pt x="172" y="68"/>
                    <a:pt x="171" y="66"/>
                  </a:cubicBezTo>
                  <a:cubicBezTo>
                    <a:pt x="170" y="64"/>
                    <a:pt x="170" y="61"/>
                    <a:pt x="171" y="59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38"/>
                    <a:pt x="182" y="36"/>
                    <a:pt x="186" y="36"/>
                  </a:cubicBezTo>
                  <a:cubicBezTo>
                    <a:pt x="187" y="36"/>
                    <a:pt x="188" y="36"/>
                    <a:pt x="189" y="36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201" y="41"/>
                    <a:pt x="204" y="46"/>
                    <a:pt x="202" y="50"/>
                  </a:cubicBezTo>
                  <a:close/>
                  <a:moveTo>
                    <a:pt x="253" y="61"/>
                  </a:moveTo>
                  <a:cubicBezTo>
                    <a:pt x="245" y="56"/>
                    <a:pt x="245" y="56"/>
                    <a:pt x="245" y="56"/>
                  </a:cubicBezTo>
                  <a:cubicBezTo>
                    <a:pt x="243" y="55"/>
                    <a:pt x="241" y="55"/>
                    <a:pt x="239" y="55"/>
                  </a:cubicBezTo>
                  <a:cubicBezTo>
                    <a:pt x="234" y="55"/>
                    <a:pt x="230" y="58"/>
                    <a:pt x="228" y="62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7" y="82"/>
                    <a:pt x="216" y="86"/>
                    <a:pt x="217" y="89"/>
                  </a:cubicBezTo>
                  <a:cubicBezTo>
                    <a:pt x="218" y="92"/>
                    <a:pt x="221" y="95"/>
                    <a:pt x="224" y="97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34" y="102"/>
                    <a:pt x="236" y="103"/>
                    <a:pt x="238" y="103"/>
                  </a:cubicBezTo>
                  <a:cubicBezTo>
                    <a:pt x="243" y="103"/>
                    <a:pt x="247" y="100"/>
                    <a:pt x="250" y="96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0" y="75"/>
                    <a:pt x="261" y="72"/>
                    <a:pt x="260" y="68"/>
                  </a:cubicBezTo>
                  <a:cubicBezTo>
                    <a:pt x="259" y="65"/>
                    <a:pt x="257" y="62"/>
                    <a:pt x="253" y="61"/>
                  </a:cubicBezTo>
                  <a:close/>
                  <a:moveTo>
                    <a:pt x="255" y="76"/>
                  </a:moveTo>
                  <a:cubicBezTo>
                    <a:pt x="245" y="94"/>
                    <a:pt x="245" y="94"/>
                    <a:pt x="245" y="94"/>
                  </a:cubicBezTo>
                  <a:cubicBezTo>
                    <a:pt x="243" y="97"/>
                    <a:pt x="238" y="99"/>
                    <a:pt x="234" y="97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4" y="92"/>
                    <a:pt x="223" y="90"/>
                    <a:pt x="222" y="88"/>
                  </a:cubicBezTo>
                  <a:cubicBezTo>
                    <a:pt x="221" y="86"/>
                    <a:pt x="222" y="83"/>
                    <a:pt x="223" y="81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1"/>
                    <a:pt x="236" y="60"/>
                    <a:pt x="239" y="60"/>
                  </a:cubicBezTo>
                  <a:cubicBezTo>
                    <a:pt x="241" y="60"/>
                    <a:pt x="242" y="60"/>
                    <a:pt x="243" y="61"/>
                  </a:cubicBezTo>
                  <a:cubicBezTo>
                    <a:pt x="251" y="65"/>
                    <a:pt x="251" y="65"/>
                    <a:pt x="251" y="65"/>
                  </a:cubicBezTo>
                  <a:cubicBezTo>
                    <a:pt x="253" y="66"/>
                    <a:pt x="255" y="68"/>
                    <a:pt x="255" y="70"/>
                  </a:cubicBezTo>
                  <a:cubicBezTo>
                    <a:pt x="256" y="72"/>
                    <a:pt x="256" y="74"/>
                    <a:pt x="255" y="76"/>
                  </a:cubicBezTo>
                  <a:close/>
                  <a:moveTo>
                    <a:pt x="310" y="101"/>
                  </a:moveTo>
                  <a:cubicBezTo>
                    <a:pt x="309" y="98"/>
                    <a:pt x="307" y="95"/>
                    <a:pt x="304" y="93"/>
                  </a:cubicBezTo>
                  <a:cubicBezTo>
                    <a:pt x="297" y="88"/>
                    <a:pt x="297" y="88"/>
                    <a:pt x="297" y="88"/>
                  </a:cubicBezTo>
                  <a:cubicBezTo>
                    <a:pt x="295" y="86"/>
                    <a:pt x="292" y="85"/>
                    <a:pt x="289" y="85"/>
                  </a:cubicBezTo>
                  <a:cubicBezTo>
                    <a:pt x="285" y="85"/>
                    <a:pt x="281" y="87"/>
                    <a:pt x="279" y="91"/>
                  </a:cubicBezTo>
                  <a:cubicBezTo>
                    <a:pt x="267" y="107"/>
                    <a:pt x="267" y="107"/>
                    <a:pt x="267" y="107"/>
                  </a:cubicBezTo>
                  <a:cubicBezTo>
                    <a:pt x="265" y="110"/>
                    <a:pt x="265" y="113"/>
                    <a:pt x="265" y="117"/>
                  </a:cubicBezTo>
                  <a:cubicBezTo>
                    <a:pt x="266" y="120"/>
                    <a:pt x="268" y="123"/>
                    <a:pt x="271" y="125"/>
                  </a:cubicBezTo>
                  <a:cubicBezTo>
                    <a:pt x="278" y="131"/>
                    <a:pt x="278" y="131"/>
                    <a:pt x="278" y="131"/>
                  </a:cubicBezTo>
                  <a:cubicBezTo>
                    <a:pt x="280" y="132"/>
                    <a:pt x="283" y="133"/>
                    <a:pt x="286" y="133"/>
                  </a:cubicBezTo>
                  <a:cubicBezTo>
                    <a:pt x="290" y="133"/>
                    <a:pt x="294" y="131"/>
                    <a:pt x="296" y="127"/>
                  </a:cubicBezTo>
                  <a:cubicBezTo>
                    <a:pt x="308" y="111"/>
                    <a:pt x="308" y="111"/>
                    <a:pt x="308" y="111"/>
                  </a:cubicBezTo>
                  <a:cubicBezTo>
                    <a:pt x="310" y="108"/>
                    <a:pt x="310" y="105"/>
                    <a:pt x="310" y="101"/>
                  </a:cubicBezTo>
                  <a:close/>
                  <a:moveTo>
                    <a:pt x="304" y="108"/>
                  </a:moveTo>
                  <a:cubicBezTo>
                    <a:pt x="292" y="125"/>
                    <a:pt x="292" y="125"/>
                    <a:pt x="292" y="125"/>
                  </a:cubicBezTo>
                  <a:cubicBezTo>
                    <a:pt x="290" y="128"/>
                    <a:pt x="285" y="129"/>
                    <a:pt x="281" y="127"/>
                  </a:cubicBezTo>
                  <a:cubicBezTo>
                    <a:pt x="273" y="121"/>
                    <a:pt x="273" y="121"/>
                    <a:pt x="273" y="121"/>
                  </a:cubicBezTo>
                  <a:cubicBezTo>
                    <a:pt x="272" y="120"/>
                    <a:pt x="270" y="118"/>
                    <a:pt x="270" y="116"/>
                  </a:cubicBezTo>
                  <a:cubicBezTo>
                    <a:pt x="270" y="114"/>
                    <a:pt x="270" y="112"/>
                    <a:pt x="271" y="110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1"/>
                    <a:pt x="287" y="90"/>
                    <a:pt x="289" y="90"/>
                  </a:cubicBezTo>
                  <a:cubicBezTo>
                    <a:pt x="291" y="90"/>
                    <a:pt x="293" y="91"/>
                    <a:pt x="294" y="92"/>
                  </a:cubicBezTo>
                  <a:cubicBezTo>
                    <a:pt x="302" y="97"/>
                    <a:pt x="302" y="97"/>
                    <a:pt x="302" y="97"/>
                  </a:cubicBezTo>
                  <a:cubicBezTo>
                    <a:pt x="303" y="98"/>
                    <a:pt x="305" y="100"/>
                    <a:pt x="305" y="102"/>
                  </a:cubicBezTo>
                  <a:cubicBezTo>
                    <a:pt x="305" y="104"/>
                    <a:pt x="305" y="107"/>
                    <a:pt x="304" y="108"/>
                  </a:cubicBezTo>
                  <a:close/>
                  <a:moveTo>
                    <a:pt x="355" y="140"/>
                  </a:moveTo>
                  <a:cubicBezTo>
                    <a:pt x="355" y="137"/>
                    <a:pt x="354" y="134"/>
                    <a:pt x="351" y="131"/>
                  </a:cubicBezTo>
                  <a:cubicBezTo>
                    <a:pt x="344" y="125"/>
                    <a:pt x="344" y="125"/>
                    <a:pt x="344" y="125"/>
                  </a:cubicBezTo>
                  <a:cubicBezTo>
                    <a:pt x="339" y="120"/>
                    <a:pt x="330" y="121"/>
                    <a:pt x="326" y="126"/>
                  </a:cubicBezTo>
                  <a:cubicBezTo>
                    <a:pt x="313" y="141"/>
                    <a:pt x="313" y="141"/>
                    <a:pt x="313" y="141"/>
                  </a:cubicBezTo>
                  <a:cubicBezTo>
                    <a:pt x="310" y="143"/>
                    <a:pt x="309" y="147"/>
                    <a:pt x="309" y="150"/>
                  </a:cubicBezTo>
                  <a:cubicBezTo>
                    <a:pt x="309" y="154"/>
                    <a:pt x="311" y="157"/>
                    <a:pt x="314" y="159"/>
                  </a:cubicBezTo>
                  <a:cubicBezTo>
                    <a:pt x="320" y="165"/>
                    <a:pt x="320" y="165"/>
                    <a:pt x="320" y="165"/>
                  </a:cubicBezTo>
                  <a:cubicBezTo>
                    <a:pt x="323" y="167"/>
                    <a:pt x="326" y="169"/>
                    <a:pt x="329" y="169"/>
                  </a:cubicBezTo>
                  <a:cubicBezTo>
                    <a:pt x="333" y="169"/>
                    <a:pt x="336" y="167"/>
                    <a:pt x="339" y="164"/>
                  </a:cubicBezTo>
                  <a:cubicBezTo>
                    <a:pt x="352" y="150"/>
                    <a:pt x="352" y="150"/>
                    <a:pt x="352" y="150"/>
                  </a:cubicBezTo>
                  <a:cubicBezTo>
                    <a:pt x="354" y="147"/>
                    <a:pt x="356" y="144"/>
                    <a:pt x="355" y="140"/>
                  </a:cubicBezTo>
                  <a:close/>
                  <a:moveTo>
                    <a:pt x="348" y="146"/>
                  </a:moveTo>
                  <a:cubicBezTo>
                    <a:pt x="335" y="161"/>
                    <a:pt x="335" y="161"/>
                    <a:pt x="335" y="161"/>
                  </a:cubicBezTo>
                  <a:cubicBezTo>
                    <a:pt x="332" y="164"/>
                    <a:pt x="327" y="165"/>
                    <a:pt x="324" y="162"/>
                  </a:cubicBezTo>
                  <a:cubicBezTo>
                    <a:pt x="317" y="156"/>
                    <a:pt x="317" y="156"/>
                    <a:pt x="317" y="156"/>
                  </a:cubicBezTo>
                  <a:cubicBezTo>
                    <a:pt x="315" y="154"/>
                    <a:pt x="314" y="152"/>
                    <a:pt x="314" y="150"/>
                  </a:cubicBezTo>
                  <a:cubicBezTo>
                    <a:pt x="314" y="148"/>
                    <a:pt x="315" y="146"/>
                    <a:pt x="316" y="144"/>
                  </a:cubicBezTo>
                  <a:cubicBezTo>
                    <a:pt x="329" y="129"/>
                    <a:pt x="329" y="129"/>
                    <a:pt x="329" y="129"/>
                  </a:cubicBezTo>
                  <a:cubicBezTo>
                    <a:pt x="331" y="128"/>
                    <a:pt x="333" y="127"/>
                    <a:pt x="335" y="127"/>
                  </a:cubicBezTo>
                  <a:cubicBezTo>
                    <a:pt x="338" y="127"/>
                    <a:pt x="339" y="127"/>
                    <a:pt x="341" y="129"/>
                  </a:cubicBezTo>
                  <a:cubicBezTo>
                    <a:pt x="348" y="135"/>
                    <a:pt x="348" y="135"/>
                    <a:pt x="348" y="135"/>
                  </a:cubicBezTo>
                  <a:cubicBezTo>
                    <a:pt x="349" y="136"/>
                    <a:pt x="350" y="138"/>
                    <a:pt x="351" y="141"/>
                  </a:cubicBezTo>
                  <a:cubicBezTo>
                    <a:pt x="351" y="143"/>
                    <a:pt x="350" y="145"/>
                    <a:pt x="348" y="146"/>
                  </a:cubicBezTo>
                  <a:close/>
                  <a:moveTo>
                    <a:pt x="396" y="184"/>
                  </a:moveTo>
                  <a:cubicBezTo>
                    <a:pt x="396" y="181"/>
                    <a:pt x="395" y="178"/>
                    <a:pt x="393" y="175"/>
                  </a:cubicBezTo>
                  <a:cubicBezTo>
                    <a:pt x="387" y="168"/>
                    <a:pt x="387" y="168"/>
                    <a:pt x="387" y="168"/>
                  </a:cubicBezTo>
                  <a:cubicBezTo>
                    <a:pt x="382" y="163"/>
                    <a:pt x="373" y="162"/>
                    <a:pt x="368" y="167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1" y="182"/>
                    <a:pt x="349" y="185"/>
                    <a:pt x="349" y="189"/>
                  </a:cubicBezTo>
                  <a:cubicBezTo>
                    <a:pt x="349" y="192"/>
                    <a:pt x="350" y="195"/>
                    <a:pt x="352" y="198"/>
                  </a:cubicBezTo>
                  <a:cubicBezTo>
                    <a:pt x="358" y="205"/>
                    <a:pt x="358" y="205"/>
                    <a:pt x="358" y="205"/>
                  </a:cubicBezTo>
                  <a:cubicBezTo>
                    <a:pt x="361" y="208"/>
                    <a:pt x="364" y="209"/>
                    <a:pt x="368" y="209"/>
                  </a:cubicBezTo>
                  <a:cubicBezTo>
                    <a:pt x="371" y="209"/>
                    <a:pt x="374" y="208"/>
                    <a:pt x="377" y="206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4" y="191"/>
                    <a:pt x="396" y="188"/>
                    <a:pt x="396" y="184"/>
                  </a:cubicBezTo>
                  <a:close/>
                  <a:moveTo>
                    <a:pt x="388" y="190"/>
                  </a:moveTo>
                  <a:cubicBezTo>
                    <a:pt x="373" y="203"/>
                    <a:pt x="373" y="203"/>
                    <a:pt x="373" y="203"/>
                  </a:cubicBezTo>
                  <a:cubicBezTo>
                    <a:pt x="370" y="206"/>
                    <a:pt x="365" y="205"/>
                    <a:pt x="362" y="202"/>
                  </a:cubicBezTo>
                  <a:cubicBezTo>
                    <a:pt x="356" y="195"/>
                    <a:pt x="356" y="195"/>
                    <a:pt x="356" y="195"/>
                  </a:cubicBezTo>
                  <a:cubicBezTo>
                    <a:pt x="354" y="193"/>
                    <a:pt x="354" y="191"/>
                    <a:pt x="354" y="189"/>
                  </a:cubicBezTo>
                  <a:cubicBezTo>
                    <a:pt x="354" y="187"/>
                    <a:pt x="355" y="185"/>
                    <a:pt x="357" y="183"/>
                  </a:cubicBezTo>
                  <a:cubicBezTo>
                    <a:pt x="371" y="170"/>
                    <a:pt x="371" y="170"/>
                    <a:pt x="371" y="170"/>
                  </a:cubicBezTo>
                  <a:cubicBezTo>
                    <a:pt x="373" y="169"/>
                    <a:pt x="375" y="168"/>
                    <a:pt x="377" y="168"/>
                  </a:cubicBezTo>
                  <a:cubicBezTo>
                    <a:pt x="379" y="168"/>
                    <a:pt x="381" y="169"/>
                    <a:pt x="383" y="171"/>
                  </a:cubicBezTo>
                  <a:cubicBezTo>
                    <a:pt x="389" y="178"/>
                    <a:pt x="389" y="178"/>
                    <a:pt x="389" y="178"/>
                  </a:cubicBezTo>
                  <a:cubicBezTo>
                    <a:pt x="391" y="180"/>
                    <a:pt x="391" y="182"/>
                    <a:pt x="391" y="184"/>
                  </a:cubicBezTo>
                  <a:cubicBezTo>
                    <a:pt x="391" y="186"/>
                    <a:pt x="390" y="188"/>
                    <a:pt x="388" y="190"/>
                  </a:cubicBezTo>
                  <a:close/>
                  <a:moveTo>
                    <a:pt x="431" y="233"/>
                  </a:moveTo>
                  <a:cubicBezTo>
                    <a:pt x="431" y="230"/>
                    <a:pt x="431" y="226"/>
                    <a:pt x="429" y="223"/>
                  </a:cubicBezTo>
                  <a:cubicBezTo>
                    <a:pt x="424" y="216"/>
                    <a:pt x="424" y="216"/>
                    <a:pt x="424" y="216"/>
                  </a:cubicBezTo>
                  <a:cubicBezTo>
                    <a:pt x="421" y="212"/>
                    <a:pt x="417" y="210"/>
                    <a:pt x="413" y="210"/>
                  </a:cubicBezTo>
                  <a:cubicBezTo>
                    <a:pt x="410" y="210"/>
                    <a:pt x="408" y="211"/>
                    <a:pt x="405" y="212"/>
                  </a:cubicBezTo>
                  <a:cubicBezTo>
                    <a:pt x="389" y="223"/>
                    <a:pt x="389" y="223"/>
                    <a:pt x="389" y="223"/>
                  </a:cubicBezTo>
                  <a:cubicBezTo>
                    <a:pt x="383" y="227"/>
                    <a:pt x="382" y="235"/>
                    <a:pt x="386" y="241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93" y="253"/>
                    <a:pt x="397" y="255"/>
                    <a:pt x="402" y="255"/>
                  </a:cubicBezTo>
                  <a:cubicBezTo>
                    <a:pt x="404" y="255"/>
                    <a:pt x="407" y="254"/>
                    <a:pt x="409" y="252"/>
                  </a:cubicBezTo>
                  <a:cubicBezTo>
                    <a:pt x="425" y="241"/>
                    <a:pt x="425" y="241"/>
                    <a:pt x="425" y="241"/>
                  </a:cubicBezTo>
                  <a:cubicBezTo>
                    <a:pt x="428" y="239"/>
                    <a:pt x="430" y="237"/>
                    <a:pt x="431" y="233"/>
                  </a:cubicBezTo>
                  <a:close/>
                  <a:moveTo>
                    <a:pt x="423" y="237"/>
                  </a:moveTo>
                  <a:cubicBezTo>
                    <a:pt x="406" y="248"/>
                    <a:pt x="406" y="248"/>
                    <a:pt x="406" y="248"/>
                  </a:cubicBezTo>
                  <a:cubicBezTo>
                    <a:pt x="403" y="251"/>
                    <a:pt x="397" y="250"/>
                    <a:pt x="395" y="246"/>
                  </a:cubicBezTo>
                  <a:cubicBezTo>
                    <a:pt x="390" y="239"/>
                    <a:pt x="390" y="239"/>
                    <a:pt x="390" y="239"/>
                  </a:cubicBezTo>
                  <a:cubicBezTo>
                    <a:pt x="387" y="235"/>
                    <a:pt x="388" y="230"/>
                    <a:pt x="392" y="227"/>
                  </a:cubicBezTo>
                  <a:cubicBezTo>
                    <a:pt x="408" y="216"/>
                    <a:pt x="408" y="216"/>
                    <a:pt x="408" y="216"/>
                  </a:cubicBezTo>
                  <a:cubicBezTo>
                    <a:pt x="410" y="215"/>
                    <a:pt x="411" y="215"/>
                    <a:pt x="413" y="215"/>
                  </a:cubicBezTo>
                  <a:cubicBezTo>
                    <a:pt x="415" y="215"/>
                    <a:pt x="418" y="216"/>
                    <a:pt x="420" y="218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426" y="228"/>
                    <a:pt x="426" y="230"/>
                    <a:pt x="426" y="232"/>
                  </a:cubicBezTo>
                  <a:cubicBezTo>
                    <a:pt x="426" y="234"/>
                    <a:pt x="424" y="236"/>
                    <a:pt x="423" y="237"/>
                  </a:cubicBezTo>
                  <a:close/>
                  <a:moveTo>
                    <a:pt x="453" y="293"/>
                  </a:moveTo>
                  <a:cubicBezTo>
                    <a:pt x="456" y="292"/>
                    <a:pt x="458" y="289"/>
                    <a:pt x="459" y="286"/>
                  </a:cubicBezTo>
                  <a:cubicBezTo>
                    <a:pt x="460" y="282"/>
                    <a:pt x="460" y="279"/>
                    <a:pt x="459" y="276"/>
                  </a:cubicBezTo>
                  <a:cubicBezTo>
                    <a:pt x="454" y="267"/>
                    <a:pt x="454" y="267"/>
                    <a:pt x="454" y="267"/>
                  </a:cubicBezTo>
                  <a:cubicBezTo>
                    <a:pt x="452" y="263"/>
                    <a:pt x="448" y="260"/>
                    <a:pt x="443" y="260"/>
                  </a:cubicBezTo>
                  <a:cubicBezTo>
                    <a:pt x="441" y="260"/>
                    <a:pt x="439" y="261"/>
                    <a:pt x="437" y="262"/>
                  </a:cubicBezTo>
                  <a:cubicBezTo>
                    <a:pt x="419" y="271"/>
                    <a:pt x="419" y="271"/>
                    <a:pt x="419" y="271"/>
                  </a:cubicBezTo>
                  <a:cubicBezTo>
                    <a:pt x="416" y="272"/>
                    <a:pt x="414" y="275"/>
                    <a:pt x="413" y="278"/>
                  </a:cubicBezTo>
                  <a:cubicBezTo>
                    <a:pt x="412" y="282"/>
                    <a:pt x="412" y="285"/>
                    <a:pt x="414" y="288"/>
                  </a:cubicBezTo>
                  <a:cubicBezTo>
                    <a:pt x="418" y="297"/>
                    <a:pt x="418" y="297"/>
                    <a:pt x="418" y="297"/>
                  </a:cubicBezTo>
                  <a:cubicBezTo>
                    <a:pt x="420" y="301"/>
                    <a:pt x="424" y="304"/>
                    <a:pt x="429" y="304"/>
                  </a:cubicBezTo>
                  <a:cubicBezTo>
                    <a:pt x="431" y="304"/>
                    <a:pt x="434" y="303"/>
                    <a:pt x="435" y="302"/>
                  </a:cubicBezTo>
                  <a:lnTo>
                    <a:pt x="453" y="293"/>
                  </a:lnTo>
                  <a:close/>
                  <a:moveTo>
                    <a:pt x="422" y="294"/>
                  </a:moveTo>
                  <a:cubicBezTo>
                    <a:pt x="418" y="286"/>
                    <a:pt x="418" y="286"/>
                    <a:pt x="418" y="286"/>
                  </a:cubicBezTo>
                  <a:cubicBezTo>
                    <a:pt x="417" y="284"/>
                    <a:pt x="417" y="282"/>
                    <a:pt x="417" y="280"/>
                  </a:cubicBezTo>
                  <a:cubicBezTo>
                    <a:pt x="418" y="278"/>
                    <a:pt x="420" y="276"/>
                    <a:pt x="421" y="275"/>
                  </a:cubicBezTo>
                  <a:cubicBezTo>
                    <a:pt x="439" y="266"/>
                    <a:pt x="439" y="266"/>
                    <a:pt x="439" y="266"/>
                  </a:cubicBezTo>
                  <a:cubicBezTo>
                    <a:pt x="440" y="265"/>
                    <a:pt x="441" y="265"/>
                    <a:pt x="443" y="265"/>
                  </a:cubicBezTo>
                  <a:cubicBezTo>
                    <a:pt x="446" y="265"/>
                    <a:pt x="449" y="267"/>
                    <a:pt x="450" y="270"/>
                  </a:cubicBezTo>
                  <a:cubicBezTo>
                    <a:pt x="454" y="278"/>
                    <a:pt x="454" y="278"/>
                    <a:pt x="454" y="278"/>
                  </a:cubicBezTo>
                  <a:cubicBezTo>
                    <a:pt x="455" y="280"/>
                    <a:pt x="455" y="282"/>
                    <a:pt x="455" y="284"/>
                  </a:cubicBezTo>
                  <a:cubicBezTo>
                    <a:pt x="454" y="286"/>
                    <a:pt x="453" y="288"/>
                    <a:pt x="451" y="289"/>
                  </a:cubicBezTo>
                  <a:cubicBezTo>
                    <a:pt x="433" y="298"/>
                    <a:pt x="433" y="298"/>
                    <a:pt x="433" y="298"/>
                  </a:cubicBezTo>
                  <a:cubicBezTo>
                    <a:pt x="429" y="300"/>
                    <a:pt x="424" y="298"/>
                    <a:pt x="422" y="294"/>
                  </a:cubicBezTo>
                  <a:close/>
                  <a:moveTo>
                    <a:pt x="474" y="348"/>
                  </a:moveTo>
                  <a:cubicBezTo>
                    <a:pt x="477" y="347"/>
                    <a:pt x="480" y="345"/>
                    <a:pt x="481" y="341"/>
                  </a:cubicBezTo>
                  <a:cubicBezTo>
                    <a:pt x="483" y="338"/>
                    <a:pt x="483" y="335"/>
                    <a:pt x="482" y="331"/>
                  </a:cubicBezTo>
                  <a:cubicBezTo>
                    <a:pt x="479" y="323"/>
                    <a:pt x="479" y="323"/>
                    <a:pt x="479" y="323"/>
                  </a:cubicBezTo>
                  <a:cubicBezTo>
                    <a:pt x="477" y="318"/>
                    <a:pt x="472" y="314"/>
                    <a:pt x="466" y="314"/>
                  </a:cubicBezTo>
                  <a:cubicBezTo>
                    <a:pt x="465" y="314"/>
                    <a:pt x="463" y="314"/>
                    <a:pt x="462" y="315"/>
                  </a:cubicBezTo>
                  <a:cubicBezTo>
                    <a:pt x="443" y="322"/>
                    <a:pt x="443" y="322"/>
                    <a:pt x="443" y="322"/>
                  </a:cubicBezTo>
                  <a:cubicBezTo>
                    <a:pt x="440" y="323"/>
                    <a:pt x="438" y="325"/>
                    <a:pt x="436" y="328"/>
                  </a:cubicBezTo>
                  <a:cubicBezTo>
                    <a:pt x="435" y="332"/>
                    <a:pt x="434" y="335"/>
                    <a:pt x="436" y="338"/>
                  </a:cubicBezTo>
                  <a:cubicBezTo>
                    <a:pt x="439" y="347"/>
                    <a:pt x="439" y="347"/>
                    <a:pt x="439" y="347"/>
                  </a:cubicBezTo>
                  <a:cubicBezTo>
                    <a:pt x="441" y="352"/>
                    <a:pt x="446" y="356"/>
                    <a:pt x="451" y="356"/>
                  </a:cubicBezTo>
                  <a:cubicBezTo>
                    <a:pt x="453" y="356"/>
                    <a:pt x="454" y="355"/>
                    <a:pt x="456" y="355"/>
                  </a:cubicBezTo>
                  <a:lnTo>
                    <a:pt x="474" y="348"/>
                  </a:lnTo>
                  <a:close/>
                  <a:moveTo>
                    <a:pt x="443" y="345"/>
                  </a:moveTo>
                  <a:cubicBezTo>
                    <a:pt x="440" y="337"/>
                    <a:pt x="440" y="337"/>
                    <a:pt x="440" y="337"/>
                  </a:cubicBezTo>
                  <a:cubicBezTo>
                    <a:pt x="439" y="335"/>
                    <a:pt x="439" y="332"/>
                    <a:pt x="440" y="330"/>
                  </a:cubicBezTo>
                  <a:cubicBezTo>
                    <a:pt x="441" y="328"/>
                    <a:pt x="443" y="327"/>
                    <a:pt x="445" y="326"/>
                  </a:cubicBezTo>
                  <a:cubicBezTo>
                    <a:pt x="464" y="319"/>
                    <a:pt x="464" y="319"/>
                    <a:pt x="464" y="319"/>
                  </a:cubicBezTo>
                  <a:cubicBezTo>
                    <a:pt x="464" y="319"/>
                    <a:pt x="465" y="319"/>
                    <a:pt x="466" y="319"/>
                  </a:cubicBezTo>
                  <a:cubicBezTo>
                    <a:pt x="470" y="319"/>
                    <a:pt x="473" y="321"/>
                    <a:pt x="474" y="324"/>
                  </a:cubicBezTo>
                  <a:cubicBezTo>
                    <a:pt x="477" y="333"/>
                    <a:pt x="477" y="333"/>
                    <a:pt x="477" y="333"/>
                  </a:cubicBezTo>
                  <a:cubicBezTo>
                    <a:pt x="478" y="335"/>
                    <a:pt x="478" y="337"/>
                    <a:pt x="477" y="339"/>
                  </a:cubicBezTo>
                  <a:cubicBezTo>
                    <a:pt x="476" y="341"/>
                    <a:pt x="474" y="343"/>
                    <a:pt x="472" y="344"/>
                  </a:cubicBezTo>
                  <a:cubicBezTo>
                    <a:pt x="454" y="350"/>
                    <a:pt x="454" y="350"/>
                    <a:pt x="454" y="350"/>
                  </a:cubicBezTo>
                  <a:cubicBezTo>
                    <a:pt x="450" y="352"/>
                    <a:pt x="445" y="350"/>
                    <a:pt x="443" y="345"/>
                  </a:cubicBezTo>
                  <a:close/>
                  <a:moveTo>
                    <a:pt x="469" y="410"/>
                  </a:moveTo>
                  <a:cubicBezTo>
                    <a:pt x="488" y="405"/>
                    <a:pt x="488" y="405"/>
                    <a:pt x="488" y="405"/>
                  </a:cubicBezTo>
                  <a:cubicBezTo>
                    <a:pt x="492" y="404"/>
                    <a:pt x="495" y="402"/>
                    <a:pt x="496" y="399"/>
                  </a:cubicBezTo>
                  <a:cubicBezTo>
                    <a:pt x="498" y="396"/>
                    <a:pt x="499" y="393"/>
                    <a:pt x="498" y="390"/>
                  </a:cubicBezTo>
                  <a:cubicBezTo>
                    <a:pt x="496" y="380"/>
                    <a:pt x="496" y="380"/>
                    <a:pt x="496" y="380"/>
                  </a:cubicBezTo>
                  <a:cubicBezTo>
                    <a:pt x="495" y="375"/>
                    <a:pt x="489" y="370"/>
                    <a:pt x="483" y="370"/>
                  </a:cubicBezTo>
                  <a:cubicBezTo>
                    <a:pt x="482" y="370"/>
                    <a:pt x="481" y="370"/>
                    <a:pt x="480" y="371"/>
                  </a:cubicBezTo>
                  <a:cubicBezTo>
                    <a:pt x="461" y="375"/>
                    <a:pt x="461" y="375"/>
                    <a:pt x="461" y="375"/>
                  </a:cubicBezTo>
                  <a:cubicBezTo>
                    <a:pt x="458" y="376"/>
                    <a:pt x="455" y="378"/>
                    <a:pt x="453" y="381"/>
                  </a:cubicBezTo>
                  <a:cubicBezTo>
                    <a:pt x="451" y="384"/>
                    <a:pt x="451" y="387"/>
                    <a:pt x="451" y="391"/>
                  </a:cubicBezTo>
                  <a:cubicBezTo>
                    <a:pt x="453" y="400"/>
                    <a:pt x="453" y="400"/>
                    <a:pt x="453" y="400"/>
                  </a:cubicBezTo>
                  <a:cubicBezTo>
                    <a:pt x="455" y="406"/>
                    <a:pt x="460" y="410"/>
                    <a:pt x="466" y="410"/>
                  </a:cubicBezTo>
                  <a:cubicBezTo>
                    <a:pt x="467" y="410"/>
                    <a:pt x="468" y="410"/>
                    <a:pt x="469" y="410"/>
                  </a:cubicBezTo>
                  <a:close/>
                  <a:moveTo>
                    <a:pt x="458" y="399"/>
                  </a:moveTo>
                  <a:cubicBezTo>
                    <a:pt x="456" y="390"/>
                    <a:pt x="456" y="390"/>
                    <a:pt x="456" y="390"/>
                  </a:cubicBezTo>
                  <a:cubicBezTo>
                    <a:pt x="456" y="388"/>
                    <a:pt x="456" y="385"/>
                    <a:pt x="457" y="383"/>
                  </a:cubicBezTo>
                  <a:cubicBezTo>
                    <a:pt x="458" y="382"/>
                    <a:pt x="460" y="380"/>
                    <a:pt x="462" y="380"/>
                  </a:cubicBezTo>
                  <a:cubicBezTo>
                    <a:pt x="481" y="375"/>
                    <a:pt x="481" y="375"/>
                    <a:pt x="481" y="375"/>
                  </a:cubicBezTo>
                  <a:cubicBezTo>
                    <a:pt x="482" y="375"/>
                    <a:pt x="483" y="375"/>
                    <a:pt x="483" y="375"/>
                  </a:cubicBezTo>
                  <a:cubicBezTo>
                    <a:pt x="487" y="375"/>
                    <a:pt x="490" y="378"/>
                    <a:pt x="491" y="382"/>
                  </a:cubicBezTo>
                  <a:cubicBezTo>
                    <a:pt x="493" y="391"/>
                    <a:pt x="493" y="391"/>
                    <a:pt x="493" y="391"/>
                  </a:cubicBezTo>
                  <a:cubicBezTo>
                    <a:pt x="494" y="393"/>
                    <a:pt x="494" y="395"/>
                    <a:pt x="492" y="397"/>
                  </a:cubicBezTo>
                  <a:cubicBezTo>
                    <a:pt x="491" y="399"/>
                    <a:pt x="489" y="400"/>
                    <a:pt x="487" y="400"/>
                  </a:cubicBezTo>
                  <a:cubicBezTo>
                    <a:pt x="468" y="405"/>
                    <a:pt x="468" y="405"/>
                    <a:pt x="468" y="405"/>
                  </a:cubicBezTo>
                  <a:cubicBezTo>
                    <a:pt x="464" y="406"/>
                    <a:pt x="459" y="403"/>
                    <a:pt x="458" y="399"/>
                  </a:cubicBezTo>
                  <a:close/>
                  <a:moveTo>
                    <a:pt x="492" y="428"/>
                  </a:moveTo>
                  <a:cubicBezTo>
                    <a:pt x="472" y="430"/>
                    <a:pt x="472" y="430"/>
                    <a:pt x="472" y="430"/>
                  </a:cubicBezTo>
                  <a:cubicBezTo>
                    <a:pt x="469" y="431"/>
                    <a:pt x="466" y="432"/>
                    <a:pt x="464" y="435"/>
                  </a:cubicBezTo>
                  <a:cubicBezTo>
                    <a:pt x="461" y="438"/>
                    <a:pt x="460" y="441"/>
                    <a:pt x="461" y="445"/>
                  </a:cubicBezTo>
                  <a:cubicBezTo>
                    <a:pt x="462" y="454"/>
                    <a:pt x="462" y="454"/>
                    <a:pt x="462" y="454"/>
                  </a:cubicBezTo>
                  <a:cubicBezTo>
                    <a:pt x="462" y="461"/>
                    <a:pt x="468" y="466"/>
                    <a:pt x="475" y="466"/>
                  </a:cubicBezTo>
                  <a:cubicBezTo>
                    <a:pt x="475" y="466"/>
                    <a:pt x="476" y="466"/>
                    <a:pt x="476" y="466"/>
                  </a:cubicBezTo>
                  <a:cubicBezTo>
                    <a:pt x="496" y="463"/>
                    <a:pt x="496" y="463"/>
                    <a:pt x="496" y="463"/>
                  </a:cubicBezTo>
                  <a:cubicBezTo>
                    <a:pt x="499" y="463"/>
                    <a:pt x="502" y="461"/>
                    <a:pt x="504" y="459"/>
                  </a:cubicBezTo>
                  <a:cubicBezTo>
                    <a:pt x="507" y="456"/>
                    <a:pt x="508" y="453"/>
                    <a:pt x="507" y="449"/>
                  </a:cubicBezTo>
                  <a:cubicBezTo>
                    <a:pt x="506" y="440"/>
                    <a:pt x="506" y="440"/>
                    <a:pt x="506" y="440"/>
                  </a:cubicBezTo>
                  <a:cubicBezTo>
                    <a:pt x="505" y="433"/>
                    <a:pt x="499" y="428"/>
                    <a:pt x="492" y="428"/>
                  </a:cubicBezTo>
                  <a:close/>
                  <a:moveTo>
                    <a:pt x="501" y="440"/>
                  </a:moveTo>
                  <a:cubicBezTo>
                    <a:pt x="502" y="450"/>
                    <a:pt x="502" y="450"/>
                    <a:pt x="502" y="450"/>
                  </a:cubicBezTo>
                  <a:cubicBezTo>
                    <a:pt x="503" y="452"/>
                    <a:pt x="502" y="454"/>
                    <a:pt x="501" y="456"/>
                  </a:cubicBezTo>
                  <a:cubicBezTo>
                    <a:pt x="499" y="457"/>
                    <a:pt x="497" y="458"/>
                    <a:pt x="495" y="459"/>
                  </a:cubicBezTo>
                  <a:cubicBezTo>
                    <a:pt x="475" y="461"/>
                    <a:pt x="475" y="461"/>
                    <a:pt x="475" y="461"/>
                  </a:cubicBezTo>
                  <a:cubicBezTo>
                    <a:pt x="471" y="461"/>
                    <a:pt x="467" y="458"/>
                    <a:pt x="466" y="453"/>
                  </a:cubicBezTo>
                  <a:cubicBezTo>
                    <a:pt x="465" y="444"/>
                    <a:pt x="465" y="444"/>
                    <a:pt x="465" y="444"/>
                  </a:cubicBezTo>
                  <a:cubicBezTo>
                    <a:pt x="465" y="442"/>
                    <a:pt x="466" y="440"/>
                    <a:pt x="467" y="438"/>
                  </a:cubicBezTo>
                  <a:cubicBezTo>
                    <a:pt x="469" y="436"/>
                    <a:pt x="471" y="435"/>
                    <a:pt x="473" y="435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493" y="433"/>
                    <a:pt x="493" y="433"/>
                    <a:pt x="493" y="433"/>
                  </a:cubicBezTo>
                  <a:cubicBezTo>
                    <a:pt x="497" y="433"/>
                    <a:pt x="501" y="436"/>
                    <a:pt x="501" y="440"/>
                  </a:cubicBezTo>
                  <a:close/>
                  <a:moveTo>
                    <a:pt x="505" y="491"/>
                  </a:moveTo>
                  <a:cubicBezTo>
                    <a:pt x="503" y="488"/>
                    <a:pt x="500" y="487"/>
                    <a:pt x="496" y="487"/>
                  </a:cubicBezTo>
                  <a:cubicBezTo>
                    <a:pt x="476" y="487"/>
                    <a:pt x="476" y="487"/>
                    <a:pt x="476" y="487"/>
                  </a:cubicBezTo>
                  <a:cubicBezTo>
                    <a:pt x="469" y="487"/>
                    <a:pt x="463" y="492"/>
                    <a:pt x="463" y="499"/>
                  </a:cubicBezTo>
                  <a:cubicBezTo>
                    <a:pt x="463" y="509"/>
                    <a:pt x="463" y="509"/>
                    <a:pt x="463" y="509"/>
                  </a:cubicBezTo>
                  <a:cubicBezTo>
                    <a:pt x="463" y="516"/>
                    <a:pt x="469" y="522"/>
                    <a:pt x="476" y="522"/>
                  </a:cubicBezTo>
                  <a:cubicBezTo>
                    <a:pt x="496" y="522"/>
                    <a:pt x="496" y="522"/>
                    <a:pt x="496" y="522"/>
                  </a:cubicBezTo>
                  <a:cubicBezTo>
                    <a:pt x="496" y="522"/>
                    <a:pt x="496" y="522"/>
                    <a:pt x="496" y="522"/>
                  </a:cubicBezTo>
                  <a:cubicBezTo>
                    <a:pt x="503" y="522"/>
                    <a:pt x="509" y="517"/>
                    <a:pt x="509" y="509"/>
                  </a:cubicBezTo>
                  <a:cubicBezTo>
                    <a:pt x="509" y="500"/>
                    <a:pt x="509" y="500"/>
                    <a:pt x="509" y="500"/>
                  </a:cubicBezTo>
                  <a:cubicBezTo>
                    <a:pt x="509" y="497"/>
                    <a:pt x="508" y="493"/>
                    <a:pt x="505" y="491"/>
                  </a:cubicBezTo>
                  <a:close/>
                  <a:moveTo>
                    <a:pt x="504" y="509"/>
                  </a:moveTo>
                  <a:cubicBezTo>
                    <a:pt x="504" y="514"/>
                    <a:pt x="500" y="517"/>
                    <a:pt x="496" y="517"/>
                  </a:cubicBezTo>
                  <a:cubicBezTo>
                    <a:pt x="496" y="520"/>
                    <a:pt x="496" y="520"/>
                    <a:pt x="496" y="520"/>
                  </a:cubicBezTo>
                  <a:cubicBezTo>
                    <a:pt x="496" y="517"/>
                    <a:pt x="496" y="517"/>
                    <a:pt x="496" y="517"/>
                  </a:cubicBezTo>
                  <a:cubicBezTo>
                    <a:pt x="476" y="517"/>
                    <a:pt x="476" y="517"/>
                    <a:pt x="476" y="517"/>
                  </a:cubicBezTo>
                  <a:cubicBezTo>
                    <a:pt x="471" y="517"/>
                    <a:pt x="468" y="513"/>
                    <a:pt x="468" y="509"/>
                  </a:cubicBezTo>
                  <a:cubicBezTo>
                    <a:pt x="468" y="499"/>
                    <a:pt x="468" y="499"/>
                    <a:pt x="468" y="499"/>
                  </a:cubicBezTo>
                  <a:cubicBezTo>
                    <a:pt x="468" y="495"/>
                    <a:pt x="472" y="491"/>
                    <a:pt x="476" y="491"/>
                  </a:cubicBezTo>
                  <a:cubicBezTo>
                    <a:pt x="496" y="492"/>
                    <a:pt x="496" y="492"/>
                    <a:pt x="496" y="492"/>
                  </a:cubicBezTo>
                  <a:cubicBezTo>
                    <a:pt x="498" y="492"/>
                    <a:pt x="500" y="493"/>
                    <a:pt x="502" y="494"/>
                  </a:cubicBezTo>
                  <a:cubicBezTo>
                    <a:pt x="504" y="496"/>
                    <a:pt x="504" y="498"/>
                    <a:pt x="504" y="500"/>
                  </a:cubicBezTo>
                  <a:lnTo>
                    <a:pt x="504" y="509"/>
                  </a:lnTo>
                  <a:close/>
                  <a:moveTo>
                    <a:pt x="493" y="546"/>
                  </a:moveTo>
                  <a:cubicBezTo>
                    <a:pt x="474" y="543"/>
                    <a:pt x="474" y="543"/>
                    <a:pt x="474" y="543"/>
                  </a:cubicBezTo>
                  <a:cubicBezTo>
                    <a:pt x="467" y="542"/>
                    <a:pt x="460" y="547"/>
                    <a:pt x="459" y="554"/>
                  </a:cubicBezTo>
                  <a:cubicBezTo>
                    <a:pt x="458" y="563"/>
                    <a:pt x="458" y="563"/>
                    <a:pt x="458" y="563"/>
                  </a:cubicBezTo>
                  <a:cubicBezTo>
                    <a:pt x="457" y="570"/>
                    <a:pt x="462" y="577"/>
                    <a:pt x="469" y="578"/>
                  </a:cubicBezTo>
                  <a:cubicBezTo>
                    <a:pt x="489" y="581"/>
                    <a:pt x="489" y="581"/>
                    <a:pt x="489" y="581"/>
                  </a:cubicBezTo>
                  <a:cubicBezTo>
                    <a:pt x="489" y="581"/>
                    <a:pt x="490" y="581"/>
                    <a:pt x="490" y="581"/>
                  </a:cubicBezTo>
                  <a:cubicBezTo>
                    <a:pt x="497" y="581"/>
                    <a:pt x="502" y="576"/>
                    <a:pt x="503" y="570"/>
                  </a:cubicBezTo>
                  <a:cubicBezTo>
                    <a:pt x="505" y="560"/>
                    <a:pt x="505" y="560"/>
                    <a:pt x="505" y="560"/>
                  </a:cubicBezTo>
                  <a:cubicBezTo>
                    <a:pt x="505" y="557"/>
                    <a:pt x="504" y="553"/>
                    <a:pt x="502" y="551"/>
                  </a:cubicBezTo>
                  <a:cubicBezTo>
                    <a:pt x="500" y="548"/>
                    <a:pt x="497" y="546"/>
                    <a:pt x="493" y="546"/>
                  </a:cubicBezTo>
                  <a:close/>
                  <a:moveTo>
                    <a:pt x="500" y="560"/>
                  </a:moveTo>
                  <a:cubicBezTo>
                    <a:pt x="499" y="569"/>
                    <a:pt x="499" y="569"/>
                    <a:pt x="499" y="569"/>
                  </a:cubicBezTo>
                  <a:cubicBezTo>
                    <a:pt x="498" y="573"/>
                    <a:pt x="494" y="577"/>
                    <a:pt x="489" y="576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65" y="572"/>
                    <a:pt x="462" y="568"/>
                    <a:pt x="463" y="564"/>
                  </a:cubicBezTo>
                  <a:cubicBezTo>
                    <a:pt x="464" y="555"/>
                    <a:pt x="464" y="555"/>
                    <a:pt x="464" y="555"/>
                  </a:cubicBezTo>
                  <a:cubicBezTo>
                    <a:pt x="465" y="551"/>
                    <a:pt x="468" y="548"/>
                    <a:pt x="472" y="548"/>
                  </a:cubicBezTo>
                  <a:cubicBezTo>
                    <a:pt x="473" y="548"/>
                    <a:pt x="473" y="548"/>
                    <a:pt x="473" y="548"/>
                  </a:cubicBezTo>
                  <a:cubicBezTo>
                    <a:pt x="493" y="550"/>
                    <a:pt x="493" y="550"/>
                    <a:pt x="493" y="550"/>
                  </a:cubicBezTo>
                  <a:cubicBezTo>
                    <a:pt x="495" y="551"/>
                    <a:pt x="497" y="552"/>
                    <a:pt x="498" y="554"/>
                  </a:cubicBezTo>
                  <a:cubicBezTo>
                    <a:pt x="500" y="555"/>
                    <a:pt x="500" y="557"/>
                    <a:pt x="500" y="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312" name="Freeform 179"/>
            <p:cNvSpPr>
              <a:spLocks noEditPoints="1"/>
            </p:cNvSpPr>
            <p:nvPr/>
          </p:nvSpPr>
          <p:spPr bwMode="auto">
            <a:xfrm>
              <a:off x="1926012" y="3454196"/>
              <a:ext cx="1366562" cy="460616"/>
            </a:xfrm>
            <a:custGeom>
              <a:avLst/>
              <a:gdLst>
                <a:gd name="T0" fmla="*/ 536 w 567"/>
                <a:gd name="T1" fmla="*/ 129 h 191"/>
                <a:gd name="T2" fmla="*/ 566 w 567"/>
                <a:gd name="T3" fmla="*/ 147 h 191"/>
                <a:gd name="T4" fmla="*/ 541 w 567"/>
                <a:gd name="T5" fmla="*/ 136 h 191"/>
                <a:gd name="T6" fmla="*/ 561 w 567"/>
                <a:gd name="T7" fmla="*/ 139 h 191"/>
                <a:gd name="T8" fmla="*/ 498 w 567"/>
                <a:gd name="T9" fmla="*/ 142 h 191"/>
                <a:gd name="T10" fmla="*/ 526 w 567"/>
                <a:gd name="T11" fmla="*/ 162 h 191"/>
                <a:gd name="T12" fmla="*/ 505 w 567"/>
                <a:gd name="T13" fmla="*/ 160 h 191"/>
                <a:gd name="T14" fmla="*/ 519 w 567"/>
                <a:gd name="T15" fmla="*/ 144 h 191"/>
                <a:gd name="T16" fmla="*/ 459 w 567"/>
                <a:gd name="T17" fmla="*/ 151 h 191"/>
                <a:gd name="T18" fmla="*/ 485 w 567"/>
                <a:gd name="T19" fmla="*/ 174 h 191"/>
                <a:gd name="T20" fmla="*/ 464 w 567"/>
                <a:gd name="T21" fmla="*/ 170 h 191"/>
                <a:gd name="T22" fmla="*/ 479 w 567"/>
                <a:gd name="T23" fmla="*/ 155 h 191"/>
                <a:gd name="T24" fmla="*/ 419 w 567"/>
                <a:gd name="T25" fmla="*/ 157 h 191"/>
                <a:gd name="T26" fmla="*/ 443 w 567"/>
                <a:gd name="T27" fmla="*/ 182 h 191"/>
                <a:gd name="T28" fmla="*/ 423 w 567"/>
                <a:gd name="T29" fmla="*/ 176 h 191"/>
                <a:gd name="T30" fmla="*/ 439 w 567"/>
                <a:gd name="T31" fmla="*/ 163 h 191"/>
                <a:gd name="T32" fmla="*/ 376 w 567"/>
                <a:gd name="T33" fmla="*/ 168 h 191"/>
                <a:gd name="T34" fmla="*/ 403 w 567"/>
                <a:gd name="T35" fmla="*/ 167 h 191"/>
                <a:gd name="T36" fmla="*/ 380 w 567"/>
                <a:gd name="T37" fmla="*/ 168 h 191"/>
                <a:gd name="T38" fmla="*/ 397 w 567"/>
                <a:gd name="T39" fmla="*/ 183 h 191"/>
                <a:gd name="T40" fmla="*/ 349 w 567"/>
                <a:gd name="T41" fmla="*/ 191 h 191"/>
                <a:gd name="T42" fmla="*/ 346 w 567"/>
                <a:gd name="T43" fmla="*/ 186 h 191"/>
                <a:gd name="T44" fmla="*/ 357 w 567"/>
                <a:gd name="T45" fmla="*/ 168 h 191"/>
                <a:gd name="T46" fmla="*/ 303 w 567"/>
                <a:gd name="T47" fmla="*/ 187 h 191"/>
                <a:gd name="T48" fmla="*/ 316 w 567"/>
                <a:gd name="T49" fmla="*/ 165 h 191"/>
                <a:gd name="T50" fmla="*/ 306 w 567"/>
                <a:gd name="T51" fmla="*/ 156 h 191"/>
                <a:gd name="T52" fmla="*/ 254 w 567"/>
                <a:gd name="T53" fmla="*/ 154 h 191"/>
                <a:gd name="T54" fmla="*/ 280 w 567"/>
                <a:gd name="T55" fmla="*/ 160 h 191"/>
                <a:gd name="T56" fmla="*/ 256 w 567"/>
                <a:gd name="T57" fmla="*/ 165 h 191"/>
                <a:gd name="T58" fmla="*/ 233 w 567"/>
                <a:gd name="T59" fmla="*/ 135 h 191"/>
                <a:gd name="T60" fmla="*/ 222 w 567"/>
                <a:gd name="T61" fmla="*/ 168 h 191"/>
                <a:gd name="T62" fmla="*/ 233 w 567"/>
                <a:gd name="T63" fmla="*/ 159 h 191"/>
                <a:gd name="T64" fmla="*/ 228 w 567"/>
                <a:gd name="T65" fmla="*/ 139 h 191"/>
                <a:gd name="T66" fmla="*/ 176 w 567"/>
                <a:gd name="T67" fmla="*/ 127 h 191"/>
                <a:gd name="T68" fmla="*/ 201 w 567"/>
                <a:gd name="T69" fmla="*/ 137 h 191"/>
                <a:gd name="T70" fmla="*/ 176 w 567"/>
                <a:gd name="T71" fmla="*/ 139 h 191"/>
                <a:gd name="T72" fmla="*/ 159 w 567"/>
                <a:gd name="T73" fmla="*/ 104 h 191"/>
                <a:gd name="T74" fmla="*/ 142 w 567"/>
                <a:gd name="T75" fmla="*/ 136 h 191"/>
                <a:gd name="T76" fmla="*/ 155 w 567"/>
                <a:gd name="T77" fmla="*/ 128 h 191"/>
                <a:gd name="T78" fmla="*/ 154 w 567"/>
                <a:gd name="T79" fmla="*/ 107 h 191"/>
                <a:gd name="T80" fmla="*/ 105 w 567"/>
                <a:gd name="T81" fmla="*/ 86 h 191"/>
                <a:gd name="T82" fmla="*/ 128 w 567"/>
                <a:gd name="T83" fmla="*/ 101 h 191"/>
                <a:gd name="T84" fmla="*/ 103 w 567"/>
                <a:gd name="T85" fmla="*/ 98 h 191"/>
                <a:gd name="T86" fmla="*/ 91 w 567"/>
                <a:gd name="T87" fmla="*/ 62 h 191"/>
                <a:gd name="T88" fmla="*/ 70 w 567"/>
                <a:gd name="T89" fmla="*/ 89 h 191"/>
                <a:gd name="T90" fmla="*/ 83 w 567"/>
                <a:gd name="T91" fmla="*/ 84 h 191"/>
                <a:gd name="T92" fmla="*/ 86 w 567"/>
                <a:gd name="T93" fmla="*/ 63 h 191"/>
                <a:gd name="T94" fmla="*/ 34 w 567"/>
                <a:gd name="T95" fmla="*/ 43 h 191"/>
                <a:gd name="T96" fmla="*/ 61 w 567"/>
                <a:gd name="T97" fmla="*/ 36 h 191"/>
                <a:gd name="T98" fmla="*/ 45 w 567"/>
                <a:gd name="T99" fmla="*/ 38 h 191"/>
                <a:gd name="T100" fmla="*/ 30 w 567"/>
                <a:gd name="T101" fmla="*/ 5 h 191"/>
                <a:gd name="T102" fmla="*/ 23 w 567"/>
                <a:gd name="T103" fmla="*/ 32 h 191"/>
                <a:gd name="T104" fmla="*/ 8 w 567"/>
                <a:gd name="T105" fmla="*/ 26 h 191"/>
                <a:gd name="T106" fmla="*/ 28 w 567"/>
                <a:gd name="T107" fmla="*/ 2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7" h="191">
                  <a:moveTo>
                    <a:pt x="566" y="137"/>
                  </a:moveTo>
                  <a:cubicBezTo>
                    <a:pt x="562" y="127"/>
                    <a:pt x="562" y="127"/>
                    <a:pt x="562" y="127"/>
                  </a:cubicBezTo>
                  <a:cubicBezTo>
                    <a:pt x="560" y="123"/>
                    <a:pt x="555" y="120"/>
                    <a:pt x="550" y="120"/>
                  </a:cubicBezTo>
                  <a:cubicBezTo>
                    <a:pt x="549" y="120"/>
                    <a:pt x="547" y="120"/>
                    <a:pt x="546" y="121"/>
                  </a:cubicBezTo>
                  <a:cubicBezTo>
                    <a:pt x="543" y="122"/>
                    <a:pt x="543" y="122"/>
                    <a:pt x="543" y="122"/>
                  </a:cubicBezTo>
                  <a:cubicBezTo>
                    <a:pt x="540" y="123"/>
                    <a:pt x="537" y="126"/>
                    <a:pt x="536" y="129"/>
                  </a:cubicBezTo>
                  <a:cubicBezTo>
                    <a:pt x="535" y="132"/>
                    <a:pt x="535" y="135"/>
                    <a:pt x="536" y="138"/>
                  </a:cubicBezTo>
                  <a:cubicBezTo>
                    <a:pt x="540" y="148"/>
                    <a:pt x="540" y="148"/>
                    <a:pt x="540" y="148"/>
                  </a:cubicBezTo>
                  <a:cubicBezTo>
                    <a:pt x="542" y="153"/>
                    <a:pt x="547" y="155"/>
                    <a:pt x="552" y="155"/>
                  </a:cubicBezTo>
                  <a:cubicBezTo>
                    <a:pt x="553" y="155"/>
                    <a:pt x="555" y="155"/>
                    <a:pt x="556" y="155"/>
                  </a:cubicBezTo>
                  <a:cubicBezTo>
                    <a:pt x="559" y="153"/>
                    <a:pt x="559" y="153"/>
                    <a:pt x="559" y="153"/>
                  </a:cubicBezTo>
                  <a:cubicBezTo>
                    <a:pt x="562" y="152"/>
                    <a:pt x="565" y="150"/>
                    <a:pt x="566" y="147"/>
                  </a:cubicBezTo>
                  <a:cubicBezTo>
                    <a:pt x="567" y="144"/>
                    <a:pt x="567" y="140"/>
                    <a:pt x="566" y="137"/>
                  </a:cubicBezTo>
                  <a:close/>
                  <a:moveTo>
                    <a:pt x="561" y="145"/>
                  </a:moveTo>
                  <a:cubicBezTo>
                    <a:pt x="561" y="147"/>
                    <a:pt x="559" y="148"/>
                    <a:pt x="557" y="149"/>
                  </a:cubicBezTo>
                  <a:cubicBezTo>
                    <a:pt x="554" y="150"/>
                    <a:pt x="554" y="150"/>
                    <a:pt x="554" y="150"/>
                  </a:cubicBezTo>
                  <a:cubicBezTo>
                    <a:pt x="551" y="152"/>
                    <a:pt x="546" y="150"/>
                    <a:pt x="545" y="146"/>
                  </a:cubicBezTo>
                  <a:cubicBezTo>
                    <a:pt x="541" y="136"/>
                    <a:pt x="541" y="136"/>
                    <a:pt x="541" y="136"/>
                  </a:cubicBezTo>
                  <a:cubicBezTo>
                    <a:pt x="540" y="134"/>
                    <a:pt x="540" y="132"/>
                    <a:pt x="541" y="130"/>
                  </a:cubicBezTo>
                  <a:cubicBezTo>
                    <a:pt x="541" y="129"/>
                    <a:pt x="543" y="127"/>
                    <a:pt x="545" y="127"/>
                  </a:cubicBezTo>
                  <a:cubicBezTo>
                    <a:pt x="548" y="125"/>
                    <a:pt x="548" y="125"/>
                    <a:pt x="548" y="125"/>
                  </a:cubicBezTo>
                  <a:cubicBezTo>
                    <a:pt x="549" y="125"/>
                    <a:pt x="549" y="125"/>
                    <a:pt x="550" y="125"/>
                  </a:cubicBezTo>
                  <a:cubicBezTo>
                    <a:pt x="553" y="125"/>
                    <a:pt x="556" y="126"/>
                    <a:pt x="557" y="129"/>
                  </a:cubicBezTo>
                  <a:cubicBezTo>
                    <a:pt x="561" y="139"/>
                    <a:pt x="561" y="139"/>
                    <a:pt x="561" y="139"/>
                  </a:cubicBezTo>
                  <a:cubicBezTo>
                    <a:pt x="562" y="141"/>
                    <a:pt x="562" y="143"/>
                    <a:pt x="561" y="145"/>
                  </a:cubicBezTo>
                  <a:close/>
                  <a:moveTo>
                    <a:pt x="523" y="142"/>
                  </a:moveTo>
                  <a:cubicBezTo>
                    <a:pt x="522" y="137"/>
                    <a:pt x="517" y="134"/>
                    <a:pt x="512" y="134"/>
                  </a:cubicBezTo>
                  <a:cubicBezTo>
                    <a:pt x="511" y="134"/>
                    <a:pt x="509" y="134"/>
                    <a:pt x="508" y="135"/>
                  </a:cubicBezTo>
                  <a:cubicBezTo>
                    <a:pt x="505" y="136"/>
                    <a:pt x="505" y="136"/>
                    <a:pt x="505" y="136"/>
                  </a:cubicBezTo>
                  <a:cubicBezTo>
                    <a:pt x="502" y="137"/>
                    <a:pt x="500" y="139"/>
                    <a:pt x="498" y="142"/>
                  </a:cubicBezTo>
                  <a:cubicBezTo>
                    <a:pt x="497" y="144"/>
                    <a:pt x="496" y="148"/>
                    <a:pt x="497" y="15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6"/>
                    <a:pt x="507" y="170"/>
                    <a:pt x="512" y="170"/>
                  </a:cubicBezTo>
                  <a:cubicBezTo>
                    <a:pt x="513" y="170"/>
                    <a:pt x="515" y="169"/>
                    <a:pt x="516" y="169"/>
                  </a:cubicBezTo>
                  <a:cubicBezTo>
                    <a:pt x="519" y="168"/>
                    <a:pt x="519" y="168"/>
                    <a:pt x="519" y="168"/>
                  </a:cubicBezTo>
                  <a:cubicBezTo>
                    <a:pt x="522" y="167"/>
                    <a:pt x="524" y="165"/>
                    <a:pt x="526" y="162"/>
                  </a:cubicBezTo>
                  <a:cubicBezTo>
                    <a:pt x="527" y="159"/>
                    <a:pt x="528" y="156"/>
                    <a:pt x="527" y="153"/>
                  </a:cubicBezTo>
                  <a:lnTo>
                    <a:pt x="523" y="142"/>
                  </a:lnTo>
                  <a:close/>
                  <a:moveTo>
                    <a:pt x="522" y="160"/>
                  </a:moveTo>
                  <a:cubicBezTo>
                    <a:pt x="521" y="162"/>
                    <a:pt x="519" y="163"/>
                    <a:pt x="517" y="163"/>
                  </a:cubicBezTo>
                  <a:cubicBezTo>
                    <a:pt x="514" y="164"/>
                    <a:pt x="514" y="164"/>
                    <a:pt x="514" y="164"/>
                  </a:cubicBezTo>
                  <a:cubicBezTo>
                    <a:pt x="510" y="166"/>
                    <a:pt x="506" y="163"/>
                    <a:pt x="505" y="160"/>
                  </a:cubicBezTo>
                  <a:cubicBezTo>
                    <a:pt x="502" y="149"/>
                    <a:pt x="502" y="149"/>
                    <a:pt x="502" y="149"/>
                  </a:cubicBezTo>
                  <a:cubicBezTo>
                    <a:pt x="501" y="147"/>
                    <a:pt x="501" y="145"/>
                    <a:pt x="502" y="144"/>
                  </a:cubicBezTo>
                  <a:cubicBezTo>
                    <a:pt x="503" y="142"/>
                    <a:pt x="505" y="141"/>
                    <a:pt x="507" y="140"/>
                  </a:cubicBezTo>
                  <a:cubicBezTo>
                    <a:pt x="510" y="139"/>
                    <a:pt x="510" y="139"/>
                    <a:pt x="510" y="139"/>
                  </a:cubicBezTo>
                  <a:cubicBezTo>
                    <a:pt x="510" y="139"/>
                    <a:pt x="511" y="139"/>
                    <a:pt x="512" y="139"/>
                  </a:cubicBezTo>
                  <a:cubicBezTo>
                    <a:pt x="515" y="139"/>
                    <a:pt x="518" y="141"/>
                    <a:pt x="519" y="14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3" y="156"/>
                    <a:pt x="523" y="158"/>
                    <a:pt x="522" y="160"/>
                  </a:cubicBezTo>
                  <a:close/>
                  <a:moveTo>
                    <a:pt x="484" y="154"/>
                  </a:moveTo>
                  <a:cubicBezTo>
                    <a:pt x="483" y="148"/>
                    <a:pt x="476" y="144"/>
                    <a:pt x="470" y="145"/>
                  </a:cubicBezTo>
                  <a:cubicBezTo>
                    <a:pt x="466" y="146"/>
                    <a:pt x="466" y="146"/>
                    <a:pt x="466" y="146"/>
                  </a:cubicBezTo>
                  <a:cubicBezTo>
                    <a:pt x="463" y="146"/>
                    <a:pt x="461" y="148"/>
                    <a:pt x="459" y="151"/>
                  </a:cubicBezTo>
                  <a:cubicBezTo>
                    <a:pt x="457" y="154"/>
                    <a:pt x="457" y="157"/>
                    <a:pt x="457" y="16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61" y="176"/>
                    <a:pt x="466" y="180"/>
                    <a:pt x="471" y="180"/>
                  </a:cubicBezTo>
                  <a:cubicBezTo>
                    <a:pt x="472" y="180"/>
                    <a:pt x="473" y="180"/>
                    <a:pt x="474" y="180"/>
                  </a:cubicBezTo>
                  <a:cubicBezTo>
                    <a:pt x="477" y="179"/>
                    <a:pt x="477" y="179"/>
                    <a:pt x="477" y="179"/>
                  </a:cubicBezTo>
                  <a:cubicBezTo>
                    <a:pt x="480" y="179"/>
                    <a:pt x="483" y="177"/>
                    <a:pt x="485" y="174"/>
                  </a:cubicBezTo>
                  <a:cubicBezTo>
                    <a:pt x="487" y="171"/>
                    <a:pt x="487" y="168"/>
                    <a:pt x="486" y="165"/>
                  </a:cubicBezTo>
                  <a:lnTo>
                    <a:pt x="484" y="154"/>
                  </a:lnTo>
                  <a:close/>
                  <a:moveTo>
                    <a:pt x="481" y="171"/>
                  </a:moveTo>
                  <a:cubicBezTo>
                    <a:pt x="480" y="173"/>
                    <a:pt x="478" y="174"/>
                    <a:pt x="476" y="175"/>
                  </a:cubicBezTo>
                  <a:cubicBezTo>
                    <a:pt x="473" y="175"/>
                    <a:pt x="473" y="175"/>
                    <a:pt x="473" y="175"/>
                  </a:cubicBezTo>
                  <a:cubicBezTo>
                    <a:pt x="469" y="176"/>
                    <a:pt x="465" y="174"/>
                    <a:pt x="464" y="170"/>
                  </a:cubicBezTo>
                  <a:cubicBezTo>
                    <a:pt x="462" y="159"/>
                    <a:pt x="462" y="159"/>
                    <a:pt x="462" y="159"/>
                  </a:cubicBezTo>
                  <a:cubicBezTo>
                    <a:pt x="462" y="157"/>
                    <a:pt x="462" y="155"/>
                    <a:pt x="463" y="154"/>
                  </a:cubicBezTo>
                  <a:cubicBezTo>
                    <a:pt x="464" y="152"/>
                    <a:pt x="466" y="151"/>
                    <a:pt x="467" y="150"/>
                  </a:cubicBezTo>
                  <a:cubicBezTo>
                    <a:pt x="471" y="150"/>
                    <a:pt x="471" y="150"/>
                    <a:pt x="471" y="150"/>
                  </a:cubicBezTo>
                  <a:cubicBezTo>
                    <a:pt x="471" y="150"/>
                    <a:pt x="472" y="149"/>
                    <a:pt x="472" y="149"/>
                  </a:cubicBezTo>
                  <a:cubicBezTo>
                    <a:pt x="476" y="149"/>
                    <a:pt x="479" y="152"/>
                    <a:pt x="479" y="155"/>
                  </a:cubicBezTo>
                  <a:cubicBezTo>
                    <a:pt x="482" y="166"/>
                    <a:pt x="482" y="166"/>
                    <a:pt x="482" y="166"/>
                  </a:cubicBezTo>
                  <a:cubicBezTo>
                    <a:pt x="482" y="168"/>
                    <a:pt x="482" y="170"/>
                    <a:pt x="481" y="171"/>
                  </a:cubicBezTo>
                  <a:close/>
                  <a:moveTo>
                    <a:pt x="444" y="162"/>
                  </a:moveTo>
                  <a:cubicBezTo>
                    <a:pt x="443" y="156"/>
                    <a:pt x="437" y="151"/>
                    <a:pt x="430" y="152"/>
                  </a:cubicBezTo>
                  <a:cubicBezTo>
                    <a:pt x="427" y="152"/>
                    <a:pt x="427" y="152"/>
                    <a:pt x="427" y="152"/>
                  </a:cubicBezTo>
                  <a:cubicBezTo>
                    <a:pt x="424" y="153"/>
                    <a:pt x="421" y="154"/>
                    <a:pt x="419" y="157"/>
                  </a:cubicBezTo>
                  <a:cubicBezTo>
                    <a:pt x="417" y="160"/>
                    <a:pt x="416" y="163"/>
                    <a:pt x="417" y="166"/>
                  </a:cubicBezTo>
                  <a:cubicBezTo>
                    <a:pt x="418" y="177"/>
                    <a:pt x="418" y="177"/>
                    <a:pt x="418" y="177"/>
                  </a:cubicBezTo>
                  <a:cubicBezTo>
                    <a:pt x="419" y="183"/>
                    <a:pt x="424" y="187"/>
                    <a:pt x="430" y="187"/>
                  </a:cubicBezTo>
                  <a:cubicBezTo>
                    <a:pt x="431" y="187"/>
                    <a:pt x="431" y="187"/>
                    <a:pt x="432" y="187"/>
                  </a:cubicBezTo>
                  <a:cubicBezTo>
                    <a:pt x="435" y="187"/>
                    <a:pt x="435" y="187"/>
                    <a:pt x="435" y="187"/>
                  </a:cubicBezTo>
                  <a:cubicBezTo>
                    <a:pt x="438" y="186"/>
                    <a:pt x="441" y="185"/>
                    <a:pt x="443" y="182"/>
                  </a:cubicBezTo>
                  <a:cubicBezTo>
                    <a:pt x="445" y="180"/>
                    <a:pt x="446" y="176"/>
                    <a:pt x="445" y="173"/>
                  </a:cubicBezTo>
                  <a:lnTo>
                    <a:pt x="444" y="162"/>
                  </a:lnTo>
                  <a:close/>
                  <a:moveTo>
                    <a:pt x="439" y="179"/>
                  </a:moveTo>
                  <a:cubicBezTo>
                    <a:pt x="438" y="181"/>
                    <a:pt x="436" y="182"/>
                    <a:pt x="434" y="182"/>
                  </a:cubicBezTo>
                  <a:cubicBezTo>
                    <a:pt x="431" y="182"/>
                    <a:pt x="431" y="182"/>
                    <a:pt x="431" y="182"/>
                  </a:cubicBezTo>
                  <a:cubicBezTo>
                    <a:pt x="427" y="183"/>
                    <a:pt x="423" y="180"/>
                    <a:pt x="423" y="176"/>
                  </a:cubicBezTo>
                  <a:cubicBezTo>
                    <a:pt x="421" y="165"/>
                    <a:pt x="421" y="165"/>
                    <a:pt x="421" y="165"/>
                  </a:cubicBezTo>
                  <a:cubicBezTo>
                    <a:pt x="421" y="163"/>
                    <a:pt x="422" y="161"/>
                    <a:pt x="423" y="160"/>
                  </a:cubicBezTo>
                  <a:cubicBezTo>
                    <a:pt x="424" y="158"/>
                    <a:pt x="426" y="157"/>
                    <a:pt x="428" y="157"/>
                  </a:cubicBezTo>
                  <a:cubicBezTo>
                    <a:pt x="431" y="157"/>
                    <a:pt x="431" y="157"/>
                    <a:pt x="431" y="157"/>
                  </a:cubicBezTo>
                  <a:cubicBezTo>
                    <a:pt x="432" y="157"/>
                    <a:pt x="432" y="157"/>
                    <a:pt x="432" y="157"/>
                  </a:cubicBezTo>
                  <a:cubicBezTo>
                    <a:pt x="435" y="157"/>
                    <a:pt x="439" y="159"/>
                    <a:pt x="439" y="163"/>
                  </a:cubicBezTo>
                  <a:cubicBezTo>
                    <a:pt x="440" y="174"/>
                    <a:pt x="440" y="174"/>
                    <a:pt x="440" y="174"/>
                  </a:cubicBezTo>
                  <a:cubicBezTo>
                    <a:pt x="441" y="176"/>
                    <a:pt x="440" y="178"/>
                    <a:pt x="439" y="179"/>
                  </a:cubicBezTo>
                  <a:close/>
                  <a:moveTo>
                    <a:pt x="391" y="155"/>
                  </a:moveTo>
                  <a:cubicBezTo>
                    <a:pt x="387" y="156"/>
                    <a:pt x="387" y="156"/>
                    <a:pt x="387" y="156"/>
                  </a:cubicBezTo>
                  <a:cubicBezTo>
                    <a:pt x="384" y="156"/>
                    <a:pt x="381" y="157"/>
                    <a:pt x="379" y="160"/>
                  </a:cubicBezTo>
                  <a:cubicBezTo>
                    <a:pt x="377" y="162"/>
                    <a:pt x="375" y="165"/>
                    <a:pt x="376" y="168"/>
                  </a:cubicBezTo>
                  <a:cubicBezTo>
                    <a:pt x="376" y="179"/>
                    <a:pt x="376" y="179"/>
                    <a:pt x="376" y="179"/>
                  </a:cubicBezTo>
                  <a:cubicBezTo>
                    <a:pt x="376" y="186"/>
                    <a:pt x="382" y="191"/>
                    <a:pt x="388" y="191"/>
                  </a:cubicBezTo>
                  <a:cubicBezTo>
                    <a:pt x="392" y="191"/>
                    <a:pt x="392" y="191"/>
                    <a:pt x="392" y="191"/>
                  </a:cubicBezTo>
                  <a:cubicBezTo>
                    <a:pt x="395" y="190"/>
                    <a:pt x="398" y="189"/>
                    <a:pt x="400" y="187"/>
                  </a:cubicBezTo>
                  <a:cubicBezTo>
                    <a:pt x="403" y="184"/>
                    <a:pt x="404" y="181"/>
                    <a:pt x="403" y="178"/>
                  </a:cubicBezTo>
                  <a:cubicBezTo>
                    <a:pt x="403" y="167"/>
                    <a:pt x="403" y="167"/>
                    <a:pt x="403" y="167"/>
                  </a:cubicBezTo>
                  <a:cubicBezTo>
                    <a:pt x="403" y="161"/>
                    <a:pt x="397" y="155"/>
                    <a:pt x="391" y="155"/>
                  </a:cubicBezTo>
                  <a:close/>
                  <a:moveTo>
                    <a:pt x="397" y="183"/>
                  </a:moveTo>
                  <a:cubicBezTo>
                    <a:pt x="395" y="185"/>
                    <a:pt x="394" y="186"/>
                    <a:pt x="392" y="186"/>
                  </a:cubicBezTo>
                  <a:cubicBezTo>
                    <a:pt x="388" y="186"/>
                    <a:pt x="388" y="186"/>
                    <a:pt x="388" y="186"/>
                  </a:cubicBezTo>
                  <a:cubicBezTo>
                    <a:pt x="384" y="186"/>
                    <a:pt x="381" y="183"/>
                    <a:pt x="381" y="179"/>
                  </a:cubicBezTo>
                  <a:cubicBezTo>
                    <a:pt x="380" y="168"/>
                    <a:pt x="380" y="168"/>
                    <a:pt x="380" y="168"/>
                  </a:cubicBezTo>
                  <a:cubicBezTo>
                    <a:pt x="380" y="166"/>
                    <a:pt x="381" y="164"/>
                    <a:pt x="382" y="163"/>
                  </a:cubicBezTo>
                  <a:cubicBezTo>
                    <a:pt x="384" y="161"/>
                    <a:pt x="385" y="161"/>
                    <a:pt x="387" y="160"/>
                  </a:cubicBezTo>
                  <a:cubicBezTo>
                    <a:pt x="391" y="160"/>
                    <a:pt x="391" y="160"/>
                    <a:pt x="391" y="160"/>
                  </a:cubicBezTo>
                  <a:cubicBezTo>
                    <a:pt x="395" y="160"/>
                    <a:pt x="398" y="163"/>
                    <a:pt x="398" y="167"/>
                  </a:cubicBezTo>
                  <a:cubicBezTo>
                    <a:pt x="399" y="178"/>
                    <a:pt x="399" y="178"/>
                    <a:pt x="399" y="178"/>
                  </a:cubicBezTo>
                  <a:cubicBezTo>
                    <a:pt x="399" y="180"/>
                    <a:pt x="398" y="182"/>
                    <a:pt x="397" y="183"/>
                  </a:cubicBezTo>
                  <a:close/>
                  <a:moveTo>
                    <a:pt x="350" y="156"/>
                  </a:moveTo>
                  <a:cubicBezTo>
                    <a:pt x="347" y="155"/>
                    <a:pt x="347" y="155"/>
                    <a:pt x="347" y="155"/>
                  </a:cubicBezTo>
                  <a:cubicBezTo>
                    <a:pt x="340" y="155"/>
                    <a:pt x="335" y="160"/>
                    <a:pt x="335" y="167"/>
                  </a:cubicBezTo>
                  <a:cubicBezTo>
                    <a:pt x="334" y="178"/>
                    <a:pt x="334" y="178"/>
                    <a:pt x="334" y="178"/>
                  </a:cubicBezTo>
                  <a:cubicBezTo>
                    <a:pt x="334" y="185"/>
                    <a:pt x="339" y="190"/>
                    <a:pt x="346" y="190"/>
                  </a:cubicBezTo>
                  <a:cubicBezTo>
                    <a:pt x="349" y="191"/>
                    <a:pt x="349" y="191"/>
                    <a:pt x="349" y="191"/>
                  </a:cubicBezTo>
                  <a:cubicBezTo>
                    <a:pt x="356" y="191"/>
                    <a:pt x="361" y="186"/>
                    <a:pt x="361" y="179"/>
                  </a:cubicBezTo>
                  <a:cubicBezTo>
                    <a:pt x="362" y="168"/>
                    <a:pt x="362" y="168"/>
                    <a:pt x="362" y="168"/>
                  </a:cubicBezTo>
                  <a:cubicBezTo>
                    <a:pt x="362" y="161"/>
                    <a:pt x="357" y="156"/>
                    <a:pt x="350" y="156"/>
                  </a:cubicBezTo>
                  <a:close/>
                  <a:moveTo>
                    <a:pt x="357" y="179"/>
                  </a:moveTo>
                  <a:cubicBezTo>
                    <a:pt x="357" y="183"/>
                    <a:pt x="353" y="186"/>
                    <a:pt x="349" y="186"/>
                  </a:cubicBezTo>
                  <a:cubicBezTo>
                    <a:pt x="346" y="186"/>
                    <a:pt x="346" y="186"/>
                    <a:pt x="346" y="186"/>
                  </a:cubicBezTo>
                  <a:cubicBezTo>
                    <a:pt x="342" y="186"/>
                    <a:pt x="339" y="182"/>
                    <a:pt x="339" y="178"/>
                  </a:cubicBezTo>
                  <a:cubicBezTo>
                    <a:pt x="339" y="167"/>
                    <a:pt x="339" y="167"/>
                    <a:pt x="339" y="167"/>
                  </a:cubicBezTo>
                  <a:cubicBezTo>
                    <a:pt x="340" y="163"/>
                    <a:pt x="343" y="160"/>
                    <a:pt x="347" y="160"/>
                  </a:cubicBezTo>
                  <a:cubicBezTo>
                    <a:pt x="347" y="160"/>
                    <a:pt x="347" y="160"/>
                    <a:pt x="347" y="160"/>
                  </a:cubicBezTo>
                  <a:cubicBezTo>
                    <a:pt x="350" y="160"/>
                    <a:pt x="350" y="160"/>
                    <a:pt x="350" y="160"/>
                  </a:cubicBezTo>
                  <a:cubicBezTo>
                    <a:pt x="354" y="161"/>
                    <a:pt x="357" y="164"/>
                    <a:pt x="357" y="168"/>
                  </a:cubicBezTo>
                  <a:lnTo>
                    <a:pt x="357" y="179"/>
                  </a:lnTo>
                  <a:close/>
                  <a:moveTo>
                    <a:pt x="311" y="152"/>
                  </a:moveTo>
                  <a:cubicBezTo>
                    <a:pt x="307" y="152"/>
                    <a:pt x="307" y="152"/>
                    <a:pt x="307" y="152"/>
                  </a:cubicBezTo>
                  <a:cubicBezTo>
                    <a:pt x="301" y="151"/>
                    <a:pt x="295" y="156"/>
                    <a:pt x="294" y="162"/>
                  </a:cubicBezTo>
                  <a:cubicBezTo>
                    <a:pt x="292" y="173"/>
                    <a:pt x="292" y="173"/>
                    <a:pt x="292" y="173"/>
                  </a:cubicBezTo>
                  <a:cubicBezTo>
                    <a:pt x="291" y="180"/>
                    <a:pt x="296" y="186"/>
                    <a:pt x="303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7" y="187"/>
                    <a:pt x="307" y="187"/>
                    <a:pt x="308" y="187"/>
                  </a:cubicBezTo>
                  <a:cubicBezTo>
                    <a:pt x="314" y="187"/>
                    <a:pt x="319" y="183"/>
                    <a:pt x="320" y="177"/>
                  </a:cubicBezTo>
                  <a:cubicBezTo>
                    <a:pt x="321" y="166"/>
                    <a:pt x="321" y="166"/>
                    <a:pt x="321" y="166"/>
                  </a:cubicBezTo>
                  <a:cubicBezTo>
                    <a:pt x="322" y="159"/>
                    <a:pt x="317" y="153"/>
                    <a:pt x="311" y="152"/>
                  </a:cubicBezTo>
                  <a:close/>
                  <a:moveTo>
                    <a:pt x="316" y="165"/>
                  </a:moveTo>
                  <a:cubicBezTo>
                    <a:pt x="315" y="176"/>
                    <a:pt x="315" y="176"/>
                    <a:pt x="315" y="176"/>
                  </a:cubicBezTo>
                  <a:cubicBezTo>
                    <a:pt x="314" y="180"/>
                    <a:pt x="311" y="183"/>
                    <a:pt x="307" y="182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99" y="181"/>
                    <a:pt x="297" y="178"/>
                    <a:pt x="297" y="174"/>
                  </a:cubicBezTo>
                  <a:cubicBezTo>
                    <a:pt x="299" y="163"/>
                    <a:pt x="299" y="163"/>
                    <a:pt x="299" y="163"/>
                  </a:cubicBezTo>
                  <a:cubicBezTo>
                    <a:pt x="299" y="159"/>
                    <a:pt x="302" y="156"/>
                    <a:pt x="306" y="156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10" y="157"/>
                    <a:pt x="310" y="157"/>
                    <a:pt x="310" y="157"/>
                  </a:cubicBezTo>
                  <a:cubicBezTo>
                    <a:pt x="314" y="157"/>
                    <a:pt x="317" y="161"/>
                    <a:pt x="316" y="165"/>
                  </a:cubicBezTo>
                  <a:close/>
                  <a:moveTo>
                    <a:pt x="271" y="145"/>
                  </a:moveTo>
                  <a:cubicBezTo>
                    <a:pt x="268" y="145"/>
                    <a:pt x="268" y="145"/>
                    <a:pt x="268" y="145"/>
                  </a:cubicBezTo>
                  <a:cubicBezTo>
                    <a:pt x="262" y="143"/>
                    <a:pt x="255" y="147"/>
                    <a:pt x="254" y="15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0" y="171"/>
                    <a:pt x="254" y="177"/>
                    <a:pt x="260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5" y="180"/>
                    <a:pt x="266" y="180"/>
                  </a:cubicBezTo>
                  <a:cubicBezTo>
                    <a:pt x="272" y="180"/>
                    <a:pt x="277" y="176"/>
                    <a:pt x="278" y="170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82" y="153"/>
                    <a:pt x="278" y="147"/>
                    <a:pt x="271" y="145"/>
                  </a:cubicBezTo>
                  <a:close/>
                  <a:moveTo>
                    <a:pt x="276" y="159"/>
                  </a:moveTo>
                  <a:cubicBezTo>
                    <a:pt x="273" y="169"/>
                    <a:pt x="273" y="169"/>
                    <a:pt x="273" y="169"/>
                  </a:cubicBezTo>
                  <a:cubicBezTo>
                    <a:pt x="272" y="173"/>
                    <a:pt x="269" y="176"/>
                    <a:pt x="265" y="175"/>
                  </a:cubicBezTo>
                  <a:cubicBezTo>
                    <a:pt x="261" y="174"/>
                    <a:pt x="261" y="174"/>
                    <a:pt x="261" y="174"/>
                  </a:cubicBezTo>
                  <a:cubicBezTo>
                    <a:pt x="258" y="173"/>
                    <a:pt x="255" y="169"/>
                    <a:pt x="256" y="165"/>
                  </a:cubicBezTo>
                  <a:cubicBezTo>
                    <a:pt x="258" y="155"/>
                    <a:pt x="258" y="155"/>
                    <a:pt x="258" y="155"/>
                  </a:cubicBezTo>
                  <a:cubicBezTo>
                    <a:pt x="259" y="151"/>
                    <a:pt x="262" y="149"/>
                    <a:pt x="265" y="149"/>
                  </a:cubicBezTo>
                  <a:cubicBezTo>
                    <a:pt x="266" y="149"/>
                    <a:pt x="266" y="149"/>
                    <a:pt x="267" y="149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4" y="151"/>
                    <a:pt x="277" y="155"/>
                    <a:pt x="276" y="159"/>
                  </a:cubicBezTo>
                  <a:close/>
                  <a:moveTo>
                    <a:pt x="233" y="135"/>
                  </a:moveTo>
                  <a:cubicBezTo>
                    <a:pt x="229" y="134"/>
                    <a:pt x="229" y="134"/>
                    <a:pt x="229" y="134"/>
                  </a:cubicBezTo>
                  <a:cubicBezTo>
                    <a:pt x="228" y="134"/>
                    <a:pt x="227" y="133"/>
                    <a:pt x="226" y="133"/>
                  </a:cubicBezTo>
                  <a:cubicBezTo>
                    <a:pt x="220" y="133"/>
                    <a:pt x="216" y="137"/>
                    <a:pt x="214" y="14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09" y="159"/>
                    <a:pt x="213" y="165"/>
                    <a:pt x="219" y="167"/>
                  </a:cubicBezTo>
                  <a:cubicBezTo>
                    <a:pt x="222" y="168"/>
                    <a:pt x="222" y="168"/>
                    <a:pt x="222" y="168"/>
                  </a:cubicBezTo>
                  <a:cubicBezTo>
                    <a:pt x="223" y="169"/>
                    <a:pt x="224" y="169"/>
                    <a:pt x="226" y="169"/>
                  </a:cubicBezTo>
                  <a:cubicBezTo>
                    <a:pt x="231" y="169"/>
                    <a:pt x="236" y="166"/>
                    <a:pt x="237" y="16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2" y="144"/>
                    <a:pt x="239" y="137"/>
                    <a:pt x="233" y="135"/>
                  </a:cubicBezTo>
                  <a:close/>
                  <a:moveTo>
                    <a:pt x="236" y="149"/>
                  </a:moveTo>
                  <a:cubicBezTo>
                    <a:pt x="233" y="159"/>
                    <a:pt x="233" y="159"/>
                    <a:pt x="233" y="159"/>
                  </a:cubicBezTo>
                  <a:cubicBezTo>
                    <a:pt x="231" y="163"/>
                    <a:pt x="227" y="165"/>
                    <a:pt x="223" y="164"/>
                  </a:cubicBezTo>
                  <a:cubicBezTo>
                    <a:pt x="220" y="163"/>
                    <a:pt x="220" y="163"/>
                    <a:pt x="220" y="163"/>
                  </a:cubicBezTo>
                  <a:cubicBezTo>
                    <a:pt x="216" y="162"/>
                    <a:pt x="214" y="158"/>
                    <a:pt x="216" y="154"/>
                  </a:cubicBezTo>
                  <a:cubicBezTo>
                    <a:pt x="219" y="143"/>
                    <a:pt x="219" y="143"/>
                    <a:pt x="219" y="143"/>
                  </a:cubicBezTo>
                  <a:cubicBezTo>
                    <a:pt x="220" y="140"/>
                    <a:pt x="223" y="138"/>
                    <a:pt x="226" y="138"/>
                  </a:cubicBezTo>
                  <a:cubicBezTo>
                    <a:pt x="227" y="138"/>
                    <a:pt x="227" y="138"/>
                    <a:pt x="228" y="139"/>
                  </a:cubicBezTo>
                  <a:cubicBezTo>
                    <a:pt x="231" y="139"/>
                    <a:pt x="231" y="139"/>
                    <a:pt x="231" y="139"/>
                  </a:cubicBezTo>
                  <a:cubicBezTo>
                    <a:pt x="235" y="141"/>
                    <a:pt x="237" y="145"/>
                    <a:pt x="236" y="149"/>
                  </a:cubicBezTo>
                  <a:close/>
                  <a:moveTo>
                    <a:pt x="195" y="121"/>
                  </a:moveTo>
                  <a:cubicBezTo>
                    <a:pt x="192" y="120"/>
                    <a:pt x="192" y="120"/>
                    <a:pt x="192" y="120"/>
                  </a:cubicBezTo>
                  <a:cubicBezTo>
                    <a:pt x="190" y="119"/>
                    <a:pt x="189" y="119"/>
                    <a:pt x="187" y="119"/>
                  </a:cubicBezTo>
                  <a:cubicBezTo>
                    <a:pt x="182" y="119"/>
                    <a:pt x="178" y="122"/>
                    <a:pt x="176" y="127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69" y="143"/>
                    <a:pt x="172" y="150"/>
                    <a:pt x="178" y="152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3" y="154"/>
                    <a:pt x="185" y="155"/>
                    <a:pt x="186" y="155"/>
                  </a:cubicBezTo>
                  <a:cubicBezTo>
                    <a:pt x="191" y="155"/>
                    <a:pt x="195" y="152"/>
                    <a:pt x="197" y="147"/>
                  </a:cubicBezTo>
                  <a:cubicBezTo>
                    <a:pt x="201" y="137"/>
                    <a:pt x="201" y="137"/>
                    <a:pt x="201" y="137"/>
                  </a:cubicBezTo>
                  <a:cubicBezTo>
                    <a:pt x="204" y="131"/>
                    <a:pt x="201" y="124"/>
                    <a:pt x="195" y="121"/>
                  </a:cubicBezTo>
                  <a:close/>
                  <a:moveTo>
                    <a:pt x="197" y="135"/>
                  </a:moveTo>
                  <a:cubicBezTo>
                    <a:pt x="193" y="145"/>
                    <a:pt x="193" y="145"/>
                    <a:pt x="193" y="145"/>
                  </a:cubicBezTo>
                  <a:cubicBezTo>
                    <a:pt x="191" y="149"/>
                    <a:pt x="187" y="151"/>
                    <a:pt x="183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7" y="147"/>
                    <a:pt x="175" y="142"/>
                    <a:pt x="176" y="139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2" y="126"/>
                    <a:pt x="184" y="124"/>
                    <a:pt x="187" y="124"/>
                  </a:cubicBezTo>
                  <a:cubicBezTo>
                    <a:pt x="188" y="124"/>
                    <a:pt x="189" y="124"/>
                    <a:pt x="190" y="124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7" y="127"/>
                    <a:pt x="199" y="132"/>
                    <a:pt x="197" y="135"/>
                  </a:cubicBezTo>
                  <a:close/>
                  <a:moveTo>
                    <a:pt x="159" y="104"/>
                  </a:moveTo>
                  <a:cubicBezTo>
                    <a:pt x="156" y="103"/>
                    <a:pt x="156" y="103"/>
                    <a:pt x="156" y="103"/>
                  </a:cubicBezTo>
                  <a:cubicBezTo>
                    <a:pt x="154" y="102"/>
                    <a:pt x="152" y="102"/>
                    <a:pt x="150" y="102"/>
                  </a:cubicBezTo>
                  <a:cubicBezTo>
                    <a:pt x="146" y="102"/>
                    <a:pt x="142" y="104"/>
                    <a:pt x="139" y="108"/>
                  </a:cubicBezTo>
                  <a:cubicBezTo>
                    <a:pt x="134" y="118"/>
                    <a:pt x="134" y="118"/>
                    <a:pt x="134" y="118"/>
                  </a:cubicBezTo>
                  <a:cubicBezTo>
                    <a:pt x="131" y="124"/>
                    <a:pt x="134" y="131"/>
                    <a:pt x="140" y="134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6"/>
                    <a:pt x="146" y="137"/>
                    <a:pt x="148" y="137"/>
                  </a:cubicBezTo>
                  <a:cubicBezTo>
                    <a:pt x="153" y="137"/>
                    <a:pt x="157" y="134"/>
                    <a:pt x="159" y="130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7" y="115"/>
                    <a:pt x="165" y="108"/>
                    <a:pt x="159" y="104"/>
                  </a:cubicBezTo>
                  <a:close/>
                  <a:moveTo>
                    <a:pt x="160" y="118"/>
                  </a:moveTo>
                  <a:cubicBezTo>
                    <a:pt x="155" y="128"/>
                    <a:pt x="155" y="128"/>
                    <a:pt x="155" y="128"/>
                  </a:cubicBezTo>
                  <a:cubicBezTo>
                    <a:pt x="153" y="132"/>
                    <a:pt x="148" y="133"/>
                    <a:pt x="145" y="131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38" y="128"/>
                    <a:pt x="137" y="124"/>
                    <a:pt x="139" y="120"/>
                  </a:cubicBezTo>
                  <a:cubicBezTo>
                    <a:pt x="144" y="110"/>
                    <a:pt x="144" y="110"/>
                    <a:pt x="144" y="110"/>
                  </a:cubicBezTo>
                  <a:cubicBezTo>
                    <a:pt x="145" y="108"/>
                    <a:pt x="147" y="106"/>
                    <a:pt x="150" y="106"/>
                  </a:cubicBezTo>
                  <a:cubicBezTo>
                    <a:pt x="151" y="106"/>
                    <a:pt x="152" y="107"/>
                    <a:pt x="154" y="107"/>
                  </a:cubicBezTo>
                  <a:cubicBezTo>
                    <a:pt x="156" y="109"/>
                    <a:pt x="156" y="109"/>
                    <a:pt x="156" y="109"/>
                  </a:cubicBezTo>
                  <a:cubicBezTo>
                    <a:pt x="160" y="111"/>
                    <a:pt x="161" y="115"/>
                    <a:pt x="160" y="118"/>
                  </a:cubicBezTo>
                  <a:close/>
                  <a:moveTo>
                    <a:pt x="124" y="84"/>
                  </a:moveTo>
                  <a:cubicBezTo>
                    <a:pt x="121" y="83"/>
                    <a:pt x="121" y="83"/>
                    <a:pt x="121" y="83"/>
                  </a:cubicBezTo>
                  <a:cubicBezTo>
                    <a:pt x="119" y="81"/>
                    <a:pt x="117" y="81"/>
                    <a:pt x="115" y="81"/>
                  </a:cubicBezTo>
                  <a:cubicBezTo>
                    <a:pt x="111" y="81"/>
                    <a:pt x="107" y="83"/>
                    <a:pt x="105" y="86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5" y="101"/>
                    <a:pt x="97" y="109"/>
                    <a:pt x="102" y="112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7" y="115"/>
                    <a:pt x="109" y="116"/>
                    <a:pt x="112" y="116"/>
                  </a:cubicBezTo>
                  <a:cubicBezTo>
                    <a:pt x="116" y="116"/>
                    <a:pt x="120" y="114"/>
                    <a:pt x="122" y="110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31" y="96"/>
                    <a:pt x="130" y="88"/>
                    <a:pt x="124" y="84"/>
                  </a:cubicBezTo>
                  <a:close/>
                  <a:moveTo>
                    <a:pt x="124" y="99"/>
                  </a:moveTo>
                  <a:cubicBezTo>
                    <a:pt x="118" y="108"/>
                    <a:pt x="118" y="108"/>
                    <a:pt x="118" y="108"/>
                  </a:cubicBezTo>
                  <a:cubicBezTo>
                    <a:pt x="116" y="111"/>
                    <a:pt x="111" y="112"/>
                    <a:pt x="108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2" y="106"/>
                    <a:pt x="101" y="102"/>
                    <a:pt x="103" y="98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10" y="87"/>
                    <a:pt x="112" y="86"/>
                    <a:pt x="115" y="86"/>
                  </a:cubicBezTo>
                  <a:cubicBezTo>
                    <a:pt x="116" y="86"/>
                    <a:pt x="117" y="86"/>
                    <a:pt x="119" y="87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5" y="91"/>
                    <a:pt x="126" y="95"/>
                    <a:pt x="124" y="99"/>
                  </a:cubicBezTo>
                  <a:close/>
                  <a:moveTo>
                    <a:pt x="91" y="62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6" y="58"/>
                    <a:pt x="84" y="57"/>
                    <a:pt x="81" y="57"/>
                  </a:cubicBezTo>
                  <a:cubicBezTo>
                    <a:pt x="77" y="57"/>
                    <a:pt x="74" y="59"/>
                    <a:pt x="72" y="62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1" y="76"/>
                    <a:pt x="62" y="83"/>
                    <a:pt x="67" y="87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2" y="91"/>
                    <a:pt x="75" y="92"/>
                    <a:pt x="77" y="92"/>
                  </a:cubicBezTo>
                  <a:cubicBezTo>
                    <a:pt x="81" y="92"/>
                    <a:pt x="84" y="90"/>
                    <a:pt x="87" y="87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8" y="73"/>
                    <a:pt x="97" y="66"/>
                    <a:pt x="91" y="62"/>
                  </a:cubicBezTo>
                  <a:close/>
                  <a:moveTo>
                    <a:pt x="90" y="76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81" y="87"/>
                    <a:pt x="76" y="88"/>
                    <a:pt x="73" y="86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67" y="81"/>
                    <a:pt x="66" y="77"/>
                    <a:pt x="69" y="7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7" y="63"/>
                    <a:pt x="79" y="62"/>
                    <a:pt x="81" y="62"/>
                  </a:cubicBezTo>
                  <a:cubicBezTo>
                    <a:pt x="83" y="62"/>
                    <a:pt x="84" y="62"/>
                    <a:pt x="86" y="63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91" y="68"/>
                    <a:pt x="92" y="72"/>
                    <a:pt x="90" y="76"/>
                  </a:cubicBezTo>
                  <a:close/>
                  <a:moveTo>
                    <a:pt x="61" y="36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3" y="29"/>
                    <a:pt x="45" y="30"/>
                    <a:pt x="41" y="3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47"/>
                    <a:pt x="30" y="55"/>
                    <a:pt x="34" y="6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9" y="64"/>
                    <a:pt x="42" y="65"/>
                    <a:pt x="45" y="65"/>
                  </a:cubicBezTo>
                  <a:cubicBezTo>
                    <a:pt x="48" y="65"/>
                    <a:pt x="52" y="64"/>
                    <a:pt x="54" y="61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6" y="48"/>
                    <a:pt x="65" y="40"/>
                    <a:pt x="61" y="36"/>
                  </a:cubicBezTo>
                  <a:close/>
                  <a:moveTo>
                    <a:pt x="58" y="50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48" y="61"/>
                    <a:pt x="43" y="61"/>
                    <a:pt x="40" y="58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5" y="53"/>
                    <a:pt x="34" y="49"/>
                    <a:pt x="37" y="46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6"/>
                    <a:pt x="48" y="35"/>
                    <a:pt x="50" y="35"/>
                  </a:cubicBezTo>
                  <a:cubicBezTo>
                    <a:pt x="52" y="35"/>
                    <a:pt x="54" y="36"/>
                    <a:pt x="55" y="37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42"/>
                    <a:pt x="60" y="47"/>
                    <a:pt x="58" y="50"/>
                  </a:cubicBezTo>
                  <a:close/>
                  <a:moveTo>
                    <a:pt x="32" y="8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6" y="1"/>
                    <a:pt x="18" y="0"/>
                    <a:pt x="13" y="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6"/>
                    <a:pt x="0" y="24"/>
                    <a:pt x="4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9" y="34"/>
                    <a:pt x="12" y="35"/>
                    <a:pt x="15" y="35"/>
                  </a:cubicBezTo>
                  <a:cubicBezTo>
                    <a:pt x="18" y="35"/>
                    <a:pt x="21" y="34"/>
                    <a:pt x="23" y="3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6" y="20"/>
                    <a:pt x="37" y="13"/>
                    <a:pt x="32" y="8"/>
                  </a:cubicBezTo>
                  <a:close/>
                  <a:moveTo>
                    <a:pt x="28" y="21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7" y="31"/>
                    <a:pt x="13" y="31"/>
                    <a:pt x="10" y="28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3"/>
                    <a:pt x="5" y="18"/>
                    <a:pt x="8" y="15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6"/>
                  </a:cubicBezTo>
                  <a:cubicBezTo>
                    <a:pt x="23" y="6"/>
                    <a:pt x="25" y="7"/>
                    <a:pt x="26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1" y="14"/>
                    <a:pt x="31" y="18"/>
                    <a:pt x="2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314" name="Freeform 181"/>
            <p:cNvSpPr>
              <a:spLocks noEditPoints="1"/>
            </p:cNvSpPr>
            <p:nvPr/>
          </p:nvSpPr>
          <p:spPr bwMode="auto">
            <a:xfrm>
              <a:off x="1633540" y="1937833"/>
              <a:ext cx="379091" cy="1325800"/>
            </a:xfrm>
            <a:custGeom>
              <a:avLst/>
              <a:gdLst>
                <a:gd name="T0" fmla="*/ 125 w 157"/>
                <a:gd name="T1" fmla="*/ 0 h 550"/>
                <a:gd name="T2" fmla="*/ 0 w 157"/>
                <a:gd name="T3" fmla="*/ 327 h 550"/>
                <a:gd name="T4" fmla="*/ 54 w 157"/>
                <a:gd name="T5" fmla="*/ 550 h 550"/>
                <a:gd name="T6" fmla="*/ 91 w 157"/>
                <a:gd name="T7" fmla="*/ 530 h 550"/>
                <a:gd name="T8" fmla="*/ 156 w 157"/>
                <a:gd name="T9" fmla="*/ 28 h 550"/>
                <a:gd name="T10" fmla="*/ 28 w 157"/>
                <a:gd name="T11" fmla="*/ 485 h 550"/>
                <a:gd name="T12" fmla="*/ 62 w 157"/>
                <a:gd name="T13" fmla="*/ 466 h 550"/>
                <a:gd name="T14" fmla="*/ 28 w 157"/>
                <a:gd name="T15" fmla="*/ 485 h 550"/>
                <a:gd name="T16" fmla="*/ 75 w 157"/>
                <a:gd name="T17" fmla="*/ 502 h 550"/>
                <a:gd name="T18" fmla="*/ 37 w 157"/>
                <a:gd name="T19" fmla="*/ 510 h 550"/>
                <a:gd name="T20" fmla="*/ 18 w 157"/>
                <a:gd name="T21" fmla="*/ 452 h 550"/>
                <a:gd name="T22" fmla="*/ 53 w 157"/>
                <a:gd name="T23" fmla="*/ 436 h 550"/>
                <a:gd name="T24" fmla="*/ 18 w 157"/>
                <a:gd name="T25" fmla="*/ 452 h 550"/>
                <a:gd name="T26" fmla="*/ 9 w 157"/>
                <a:gd name="T27" fmla="*/ 412 h 550"/>
                <a:gd name="T28" fmla="*/ 48 w 157"/>
                <a:gd name="T29" fmla="*/ 412 h 550"/>
                <a:gd name="T30" fmla="*/ 5 w 157"/>
                <a:gd name="T31" fmla="*/ 386 h 550"/>
                <a:gd name="T32" fmla="*/ 42 w 157"/>
                <a:gd name="T33" fmla="*/ 375 h 550"/>
                <a:gd name="T34" fmla="*/ 5 w 157"/>
                <a:gd name="T35" fmla="*/ 386 h 550"/>
                <a:gd name="T36" fmla="*/ 2 w 157"/>
                <a:gd name="T37" fmla="*/ 345 h 550"/>
                <a:gd name="T38" fmla="*/ 40 w 157"/>
                <a:gd name="T39" fmla="*/ 350 h 550"/>
                <a:gd name="T40" fmla="*/ 40 w 157"/>
                <a:gd name="T41" fmla="*/ 319 h 550"/>
                <a:gd name="T42" fmla="*/ 2 w 157"/>
                <a:gd name="T43" fmla="*/ 311 h 550"/>
                <a:gd name="T44" fmla="*/ 40 w 157"/>
                <a:gd name="T45" fmla="*/ 319 h 550"/>
                <a:gd name="T46" fmla="*/ 4 w 157"/>
                <a:gd name="T47" fmla="*/ 277 h 550"/>
                <a:gd name="T48" fmla="*/ 41 w 157"/>
                <a:gd name="T49" fmla="*/ 288 h 550"/>
                <a:gd name="T50" fmla="*/ 8 w 157"/>
                <a:gd name="T51" fmla="*/ 250 h 550"/>
                <a:gd name="T52" fmla="*/ 46 w 157"/>
                <a:gd name="T53" fmla="*/ 250 h 550"/>
                <a:gd name="T54" fmla="*/ 8 w 157"/>
                <a:gd name="T55" fmla="*/ 250 h 550"/>
                <a:gd name="T56" fmla="*/ 16 w 157"/>
                <a:gd name="T57" fmla="*/ 210 h 550"/>
                <a:gd name="T58" fmla="*/ 51 w 157"/>
                <a:gd name="T59" fmla="*/ 226 h 550"/>
                <a:gd name="T60" fmla="*/ 23 w 157"/>
                <a:gd name="T61" fmla="*/ 184 h 550"/>
                <a:gd name="T62" fmla="*/ 61 w 157"/>
                <a:gd name="T63" fmla="*/ 189 h 550"/>
                <a:gd name="T64" fmla="*/ 23 w 157"/>
                <a:gd name="T65" fmla="*/ 184 h 550"/>
                <a:gd name="T66" fmla="*/ 37 w 157"/>
                <a:gd name="T67" fmla="*/ 146 h 550"/>
                <a:gd name="T68" fmla="*/ 69 w 157"/>
                <a:gd name="T69" fmla="*/ 166 h 550"/>
                <a:gd name="T70" fmla="*/ 47 w 157"/>
                <a:gd name="T71" fmla="*/ 121 h 550"/>
                <a:gd name="T72" fmla="*/ 84 w 157"/>
                <a:gd name="T73" fmla="*/ 131 h 550"/>
                <a:gd name="T74" fmla="*/ 47 w 157"/>
                <a:gd name="T75" fmla="*/ 121 h 550"/>
                <a:gd name="T76" fmla="*/ 66 w 157"/>
                <a:gd name="T77" fmla="*/ 84 h 550"/>
                <a:gd name="T78" fmla="*/ 96 w 157"/>
                <a:gd name="T79" fmla="*/ 109 h 550"/>
                <a:gd name="T80" fmla="*/ 80 w 157"/>
                <a:gd name="T81" fmla="*/ 61 h 550"/>
                <a:gd name="T82" fmla="*/ 116 w 157"/>
                <a:gd name="T83" fmla="*/ 77 h 550"/>
                <a:gd name="T84" fmla="*/ 80 w 157"/>
                <a:gd name="T85" fmla="*/ 61 h 550"/>
                <a:gd name="T86" fmla="*/ 104 w 157"/>
                <a:gd name="T87" fmla="*/ 28 h 550"/>
                <a:gd name="T88" fmla="*/ 130 w 157"/>
                <a:gd name="T89" fmla="*/ 57 h 550"/>
                <a:gd name="T90" fmla="*/ 54 w 157"/>
                <a:gd name="T91" fmla="*/ 547 h 550"/>
                <a:gd name="T92" fmla="*/ 86 w 157"/>
                <a:gd name="T93" fmla="*/ 524 h 550"/>
                <a:gd name="T94" fmla="*/ 54 w 157"/>
                <a:gd name="T95" fmla="*/ 547 h 550"/>
                <a:gd name="T96" fmla="*/ 121 w 157"/>
                <a:gd name="T97" fmla="*/ 7 h 550"/>
                <a:gd name="T98" fmla="*/ 154 w 157"/>
                <a:gd name="T99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7" h="550">
                  <a:moveTo>
                    <a:pt x="157" y="28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44" y="90"/>
                    <a:pt x="0" y="206"/>
                    <a:pt x="0" y="327"/>
                  </a:cubicBezTo>
                  <a:cubicBezTo>
                    <a:pt x="0" y="405"/>
                    <a:pt x="18" y="480"/>
                    <a:pt x="53" y="549"/>
                  </a:cubicBezTo>
                  <a:cubicBezTo>
                    <a:pt x="54" y="550"/>
                    <a:pt x="54" y="550"/>
                    <a:pt x="54" y="550"/>
                  </a:cubicBezTo>
                  <a:cubicBezTo>
                    <a:pt x="91" y="531"/>
                    <a:pt x="91" y="531"/>
                    <a:pt x="91" y="531"/>
                  </a:cubicBezTo>
                  <a:cubicBezTo>
                    <a:pt x="91" y="530"/>
                    <a:pt x="91" y="530"/>
                    <a:pt x="91" y="530"/>
                  </a:cubicBezTo>
                  <a:cubicBezTo>
                    <a:pt x="58" y="467"/>
                    <a:pt x="42" y="398"/>
                    <a:pt x="42" y="327"/>
                  </a:cubicBezTo>
                  <a:cubicBezTo>
                    <a:pt x="42" y="216"/>
                    <a:pt x="82" y="110"/>
                    <a:pt x="156" y="28"/>
                  </a:cubicBezTo>
                  <a:lnTo>
                    <a:pt x="157" y="28"/>
                  </a:lnTo>
                  <a:close/>
                  <a:moveTo>
                    <a:pt x="28" y="485"/>
                  </a:moveTo>
                  <a:cubicBezTo>
                    <a:pt x="27" y="482"/>
                    <a:pt x="26" y="480"/>
                    <a:pt x="26" y="478"/>
                  </a:cubicBezTo>
                  <a:cubicBezTo>
                    <a:pt x="62" y="466"/>
                    <a:pt x="62" y="466"/>
                    <a:pt x="62" y="466"/>
                  </a:cubicBezTo>
                  <a:cubicBezTo>
                    <a:pt x="63" y="468"/>
                    <a:pt x="63" y="470"/>
                    <a:pt x="64" y="472"/>
                  </a:cubicBezTo>
                  <a:lnTo>
                    <a:pt x="28" y="485"/>
                  </a:lnTo>
                  <a:close/>
                  <a:moveTo>
                    <a:pt x="73" y="496"/>
                  </a:moveTo>
                  <a:cubicBezTo>
                    <a:pt x="74" y="498"/>
                    <a:pt x="74" y="500"/>
                    <a:pt x="75" y="502"/>
                  </a:cubicBezTo>
                  <a:cubicBezTo>
                    <a:pt x="40" y="516"/>
                    <a:pt x="40" y="516"/>
                    <a:pt x="40" y="516"/>
                  </a:cubicBezTo>
                  <a:cubicBezTo>
                    <a:pt x="39" y="514"/>
                    <a:pt x="38" y="512"/>
                    <a:pt x="37" y="510"/>
                  </a:cubicBezTo>
                  <a:lnTo>
                    <a:pt x="73" y="496"/>
                  </a:lnTo>
                  <a:close/>
                  <a:moveTo>
                    <a:pt x="18" y="452"/>
                  </a:moveTo>
                  <a:cubicBezTo>
                    <a:pt x="17" y="450"/>
                    <a:pt x="17" y="448"/>
                    <a:pt x="16" y="445"/>
                  </a:cubicBezTo>
                  <a:cubicBezTo>
                    <a:pt x="53" y="436"/>
                    <a:pt x="53" y="436"/>
                    <a:pt x="53" y="436"/>
                  </a:cubicBezTo>
                  <a:cubicBezTo>
                    <a:pt x="54" y="438"/>
                    <a:pt x="54" y="441"/>
                    <a:pt x="55" y="443"/>
                  </a:cubicBezTo>
                  <a:lnTo>
                    <a:pt x="18" y="452"/>
                  </a:lnTo>
                  <a:close/>
                  <a:moveTo>
                    <a:pt x="11" y="419"/>
                  </a:moveTo>
                  <a:cubicBezTo>
                    <a:pt x="10" y="417"/>
                    <a:pt x="10" y="415"/>
                    <a:pt x="9" y="412"/>
                  </a:cubicBezTo>
                  <a:cubicBezTo>
                    <a:pt x="47" y="406"/>
                    <a:pt x="47" y="406"/>
                    <a:pt x="47" y="406"/>
                  </a:cubicBezTo>
                  <a:cubicBezTo>
                    <a:pt x="47" y="408"/>
                    <a:pt x="47" y="410"/>
                    <a:pt x="48" y="412"/>
                  </a:cubicBezTo>
                  <a:lnTo>
                    <a:pt x="11" y="419"/>
                  </a:lnTo>
                  <a:close/>
                  <a:moveTo>
                    <a:pt x="5" y="386"/>
                  </a:moveTo>
                  <a:cubicBezTo>
                    <a:pt x="5" y="383"/>
                    <a:pt x="5" y="381"/>
                    <a:pt x="5" y="379"/>
                  </a:cubicBezTo>
                  <a:cubicBezTo>
                    <a:pt x="42" y="375"/>
                    <a:pt x="42" y="375"/>
                    <a:pt x="42" y="375"/>
                  </a:cubicBezTo>
                  <a:cubicBezTo>
                    <a:pt x="43" y="377"/>
                    <a:pt x="43" y="379"/>
                    <a:pt x="43" y="381"/>
                  </a:cubicBezTo>
                  <a:lnTo>
                    <a:pt x="5" y="386"/>
                  </a:lnTo>
                  <a:close/>
                  <a:moveTo>
                    <a:pt x="2" y="352"/>
                  </a:moveTo>
                  <a:cubicBezTo>
                    <a:pt x="2" y="350"/>
                    <a:pt x="2" y="347"/>
                    <a:pt x="2" y="345"/>
                  </a:cubicBezTo>
                  <a:cubicBezTo>
                    <a:pt x="40" y="344"/>
                    <a:pt x="40" y="344"/>
                    <a:pt x="40" y="344"/>
                  </a:cubicBezTo>
                  <a:cubicBezTo>
                    <a:pt x="40" y="346"/>
                    <a:pt x="40" y="348"/>
                    <a:pt x="40" y="350"/>
                  </a:cubicBezTo>
                  <a:lnTo>
                    <a:pt x="2" y="352"/>
                  </a:lnTo>
                  <a:close/>
                  <a:moveTo>
                    <a:pt x="40" y="319"/>
                  </a:moveTo>
                  <a:cubicBezTo>
                    <a:pt x="2" y="318"/>
                    <a:pt x="2" y="318"/>
                    <a:pt x="2" y="318"/>
                  </a:cubicBezTo>
                  <a:cubicBezTo>
                    <a:pt x="2" y="316"/>
                    <a:pt x="2" y="313"/>
                    <a:pt x="2" y="311"/>
                  </a:cubicBezTo>
                  <a:cubicBezTo>
                    <a:pt x="40" y="312"/>
                    <a:pt x="40" y="312"/>
                    <a:pt x="40" y="312"/>
                  </a:cubicBezTo>
                  <a:cubicBezTo>
                    <a:pt x="40" y="315"/>
                    <a:pt x="40" y="317"/>
                    <a:pt x="40" y="319"/>
                  </a:cubicBezTo>
                  <a:close/>
                  <a:moveTo>
                    <a:pt x="4" y="284"/>
                  </a:moveTo>
                  <a:cubicBezTo>
                    <a:pt x="4" y="282"/>
                    <a:pt x="4" y="279"/>
                    <a:pt x="4" y="277"/>
                  </a:cubicBezTo>
                  <a:cubicBezTo>
                    <a:pt x="42" y="281"/>
                    <a:pt x="42" y="281"/>
                    <a:pt x="42" y="281"/>
                  </a:cubicBezTo>
                  <a:cubicBezTo>
                    <a:pt x="42" y="283"/>
                    <a:pt x="42" y="285"/>
                    <a:pt x="41" y="288"/>
                  </a:cubicBezTo>
                  <a:lnTo>
                    <a:pt x="4" y="284"/>
                  </a:lnTo>
                  <a:close/>
                  <a:moveTo>
                    <a:pt x="8" y="250"/>
                  </a:moveTo>
                  <a:cubicBezTo>
                    <a:pt x="8" y="248"/>
                    <a:pt x="8" y="246"/>
                    <a:pt x="9" y="244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252"/>
                    <a:pt x="46" y="254"/>
                    <a:pt x="45" y="257"/>
                  </a:cubicBezTo>
                  <a:lnTo>
                    <a:pt x="8" y="250"/>
                  </a:lnTo>
                  <a:close/>
                  <a:moveTo>
                    <a:pt x="14" y="217"/>
                  </a:moveTo>
                  <a:cubicBezTo>
                    <a:pt x="15" y="215"/>
                    <a:pt x="15" y="213"/>
                    <a:pt x="16" y="210"/>
                  </a:cubicBezTo>
                  <a:cubicBezTo>
                    <a:pt x="53" y="220"/>
                    <a:pt x="53" y="220"/>
                    <a:pt x="53" y="220"/>
                  </a:cubicBezTo>
                  <a:cubicBezTo>
                    <a:pt x="52" y="222"/>
                    <a:pt x="52" y="224"/>
                    <a:pt x="51" y="226"/>
                  </a:cubicBezTo>
                  <a:lnTo>
                    <a:pt x="14" y="217"/>
                  </a:lnTo>
                  <a:close/>
                  <a:moveTo>
                    <a:pt x="23" y="184"/>
                  </a:moveTo>
                  <a:cubicBezTo>
                    <a:pt x="24" y="182"/>
                    <a:pt x="24" y="180"/>
                    <a:pt x="25" y="178"/>
                  </a:cubicBezTo>
                  <a:cubicBezTo>
                    <a:pt x="61" y="189"/>
                    <a:pt x="61" y="189"/>
                    <a:pt x="61" y="189"/>
                  </a:cubicBezTo>
                  <a:cubicBezTo>
                    <a:pt x="61" y="191"/>
                    <a:pt x="60" y="194"/>
                    <a:pt x="59" y="196"/>
                  </a:cubicBezTo>
                  <a:lnTo>
                    <a:pt x="23" y="184"/>
                  </a:lnTo>
                  <a:close/>
                  <a:moveTo>
                    <a:pt x="34" y="152"/>
                  </a:moveTo>
                  <a:cubicBezTo>
                    <a:pt x="35" y="150"/>
                    <a:pt x="36" y="148"/>
                    <a:pt x="37" y="146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1" y="162"/>
                    <a:pt x="70" y="164"/>
                    <a:pt x="69" y="166"/>
                  </a:cubicBezTo>
                  <a:lnTo>
                    <a:pt x="34" y="152"/>
                  </a:lnTo>
                  <a:close/>
                  <a:moveTo>
                    <a:pt x="47" y="121"/>
                  </a:moveTo>
                  <a:cubicBezTo>
                    <a:pt x="48" y="119"/>
                    <a:pt x="49" y="117"/>
                    <a:pt x="50" y="115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3"/>
                    <a:pt x="83" y="135"/>
                    <a:pt x="82" y="137"/>
                  </a:cubicBezTo>
                  <a:lnTo>
                    <a:pt x="47" y="121"/>
                  </a:lnTo>
                  <a:close/>
                  <a:moveTo>
                    <a:pt x="63" y="91"/>
                  </a:moveTo>
                  <a:cubicBezTo>
                    <a:pt x="64" y="89"/>
                    <a:pt x="65" y="87"/>
                    <a:pt x="66" y="8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8" y="105"/>
                    <a:pt x="97" y="107"/>
                    <a:pt x="96" y="109"/>
                  </a:cubicBezTo>
                  <a:lnTo>
                    <a:pt x="63" y="91"/>
                  </a:lnTo>
                  <a:close/>
                  <a:moveTo>
                    <a:pt x="80" y="61"/>
                  </a:moveTo>
                  <a:cubicBezTo>
                    <a:pt x="82" y="60"/>
                    <a:pt x="83" y="58"/>
                    <a:pt x="84" y="56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14" y="79"/>
                    <a:pt x="113" y="81"/>
                    <a:pt x="112" y="82"/>
                  </a:cubicBezTo>
                  <a:lnTo>
                    <a:pt x="80" y="61"/>
                  </a:lnTo>
                  <a:close/>
                  <a:moveTo>
                    <a:pt x="100" y="34"/>
                  </a:moveTo>
                  <a:cubicBezTo>
                    <a:pt x="101" y="32"/>
                    <a:pt x="103" y="30"/>
                    <a:pt x="104" y="28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3"/>
                    <a:pt x="131" y="55"/>
                    <a:pt x="130" y="57"/>
                  </a:cubicBezTo>
                  <a:lnTo>
                    <a:pt x="100" y="34"/>
                  </a:lnTo>
                  <a:close/>
                  <a:moveTo>
                    <a:pt x="54" y="547"/>
                  </a:moveTo>
                  <a:cubicBezTo>
                    <a:pt x="53" y="545"/>
                    <a:pt x="52" y="543"/>
                    <a:pt x="51" y="541"/>
                  </a:cubicBezTo>
                  <a:cubicBezTo>
                    <a:pt x="86" y="524"/>
                    <a:pt x="86" y="524"/>
                    <a:pt x="86" y="524"/>
                  </a:cubicBezTo>
                  <a:cubicBezTo>
                    <a:pt x="86" y="526"/>
                    <a:pt x="87" y="528"/>
                    <a:pt x="88" y="530"/>
                  </a:cubicBezTo>
                  <a:lnTo>
                    <a:pt x="54" y="547"/>
                  </a:lnTo>
                  <a:close/>
                  <a:moveTo>
                    <a:pt x="150" y="32"/>
                  </a:moveTo>
                  <a:cubicBezTo>
                    <a:pt x="121" y="7"/>
                    <a:pt x="121" y="7"/>
                    <a:pt x="121" y="7"/>
                  </a:cubicBezTo>
                  <a:cubicBezTo>
                    <a:pt x="123" y="6"/>
                    <a:pt x="124" y="4"/>
                    <a:pt x="126" y="2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2" y="29"/>
                    <a:pt x="151" y="31"/>
                    <a:pt x="1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</p:grpSp>
      <p:sp>
        <p:nvSpPr>
          <p:cNvPr id="251" name="文本框 250"/>
          <p:cNvSpPr txBox="1"/>
          <p:nvPr/>
        </p:nvSpPr>
        <p:spPr>
          <a:xfrm>
            <a:off x="2084937" y="2211872"/>
            <a:ext cx="1452059" cy="79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4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4" name="组合 253"/>
          <p:cNvGrpSpPr/>
          <p:nvPr/>
        </p:nvGrpSpPr>
        <p:grpSpPr>
          <a:xfrm>
            <a:off x="5138722" y="3144854"/>
            <a:ext cx="797280" cy="769441"/>
            <a:chOff x="5138722" y="3144854"/>
            <a:chExt cx="797280" cy="769441"/>
          </a:xfrm>
        </p:grpSpPr>
        <p:sp>
          <p:nvSpPr>
            <p:cNvPr id="255" name="文本框 254"/>
            <p:cNvSpPr txBox="1"/>
            <p:nvPr/>
          </p:nvSpPr>
          <p:spPr>
            <a:xfrm>
              <a:off x="5272313" y="3144854"/>
              <a:ext cx="4320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400" b="1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6" name="组合 255"/>
            <p:cNvGrpSpPr/>
            <p:nvPr/>
          </p:nvGrpSpPr>
          <p:grpSpPr>
            <a:xfrm>
              <a:off x="5138722" y="3216229"/>
              <a:ext cx="797280" cy="614221"/>
              <a:chOff x="5138722" y="3216229"/>
              <a:chExt cx="797280" cy="614221"/>
            </a:xfrm>
          </p:grpSpPr>
          <p:sp>
            <p:nvSpPr>
              <p:cNvPr id="257" name="Freeform 13"/>
              <p:cNvSpPr/>
              <p:nvPr/>
            </p:nvSpPr>
            <p:spPr bwMode="auto">
              <a:xfrm>
                <a:off x="5138722" y="3216229"/>
                <a:ext cx="180719" cy="614221"/>
              </a:xfrm>
              <a:custGeom>
                <a:avLst/>
                <a:gdLst>
                  <a:gd name="T0" fmla="*/ 321 w 321"/>
                  <a:gd name="T1" fmla="*/ 1091 h 1091"/>
                  <a:gd name="T2" fmla="*/ 0 w 321"/>
                  <a:gd name="T3" fmla="*/ 1091 h 1091"/>
                  <a:gd name="T4" fmla="*/ 0 w 321"/>
                  <a:gd name="T5" fmla="*/ 0 h 1091"/>
                  <a:gd name="T6" fmla="*/ 321 w 321"/>
                  <a:gd name="T7" fmla="*/ 0 h 1091"/>
                  <a:gd name="T8" fmla="*/ 321 w 321"/>
                  <a:gd name="T9" fmla="*/ 57 h 1091"/>
                  <a:gd name="T10" fmla="*/ 58 w 321"/>
                  <a:gd name="T11" fmla="*/ 57 h 1091"/>
                  <a:gd name="T12" fmla="*/ 58 w 321"/>
                  <a:gd name="T13" fmla="*/ 1034 h 1091"/>
                  <a:gd name="T14" fmla="*/ 321 w 321"/>
                  <a:gd name="T15" fmla="*/ 1034 h 1091"/>
                  <a:gd name="T16" fmla="*/ 321 w 321"/>
                  <a:gd name="T17" fmla="*/ 1091 h 1091"/>
                  <a:gd name="T18" fmla="*/ 321 w 321"/>
                  <a:gd name="T19" fmla="*/ 1091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1" h="1091">
                    <a:moveTo>
                      <a:pt x="321" y="1091"/>
                    </a:moveTo>
                    <a:lnTo>
                      <a:pt x="0" y="1091"/>
                    </a:lnTo>
                    <a:lnTo>
                      <a:pt x="0" y="0"/>
                    </a:lnTo>
                    <a:lnTo>
                      <a:pt x="321" y="0"/>
                    </a:lnTo>
                    <a:lnTo>
                      <a:pt x="321" y="57"/>
                    </a:lnTo>
                    <a:lnTo>
                      <a:pt x="58" y="57"/>
                    </a:lnTo>
                    <a:lnTo>
                      <a:pt x="58" y="1034"/>
                    </a:lnTo>
                    <a:lnTo>
                      <a:pt x="321" y="1034"/>
                    </a:lnTo>
                    <a:lnTo>
                      <a:pt x="321" y="1091"/>
                    </a:lnTo>
                    <a:lnTo>
                      <a:pt x="321" y="1091"/>
                    </a:lnTo>
                    <a:close/>
                  </a:path>
                </a:pathLst>
              </a:custGeom>
              <a:solidFill>
                <a:srgbClr val="45D8FF"/>
              </a:solidFill>
              <a:ln>
                <a:noFill/>
              </a:ln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500">
                  <a:solidFill>
                    <a:srgbClr val="45D8FF"/>
                  </a:solidFill>
                </a:endParaRPr>
              </a:p>
            </p:txBody>
          </p:sp>
          <p:sp>
            <p:nvSpPr>
              <p:cNvPr id="258" name="Freeform 13"/>
              <p:cNvSpPr/>
              <p:nvPr/>
            </p:nvSpPr>
            <p:spPr bwMode="auto">
              <a:xfrm flipH="1">
                <a:off x="5755283" y="3216229"/>
                <a:ext cx="180719" cy="614221"/>
              </a:xfrm>
              <a:custGeom>
                <a:avLst/>
                <a:gdLst>
                  <a:gd name="T0" fmla="*/ 321 w 321"/>
                  <a:gd name="T1" fmla="*/ 1091 h 1091"/>
                  <a:gd name="T2" fmla="*/ 0 w 321"/>
                  <a:gd name="T3" fmla="*/ 1091 h 1091"/>
                  <a:gd name="T4" fmla="*/ 0 w 321"/>
                  <a:gd name="T5" fmla="*/ 0 h 1091"/>
                  <a:gd name="T6" fmla="*/ 321 w 321"/>
                  <a:gd name="T7" fmla="*/ 0 h 1091"/>
                  <a:gd name="T8" fmla="*/ 321 w 321"/>
                  <a:gd name="T9" fmla="*/ 57 h 1091"/>
                  <a:gd name="T10" fmla="*/ 58 w 321"/>
                  <a:gd name="T11" fmla="*/ 57 h 1091"/>
                  <a:gd name="T12" fmla="*/ 58 w 321"/>
                  <a:gd name="T13" fmla="*/ 1034 h 1091"/>
                  <a:gd name="T14" fmla="*/ 321 w 321"/>
                  <a:gd name="T15" fmla="*/ 1034 h 1091"/>
                  <a:gd name="T16" fmla="*/ 321 w 321"/>
                  <a:gd name="T17" fmla="*/ 1091 h 1091"/>
                  <a:gd name="T18" fmla="*/ 321 w 321"/>
                  <a:gd name="T19" fmla="*/ 1091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1" h="1091">
                    <a:moveTo>
                      <a:pt x="321" y="1091"/>
                    </a:moveTo>
                    <a:lnTo>
                      <a:pt x="0" y="1091"/>
                    </a:lnTo>
                    <a:lnTo>
                      <a:pt x="0" y="0"/>
                    </a:lnTo>
                    <a:lnTo>
                      <a:pt x="321" y="0"/>
                    </a:lnTo>
                    <a:lnTo>
                      <a:pt x="321" y="57"/>
                    </a:lnTo>
                    <a:lnTo>
                      <a:pt x="58" y="57"/>
                    </a:lnTo>
                    <a:lnTo>
                      <a:pt x="58" y="1034"/>
                    </a:lnTo>
                    <a:lnTo>
                      <a:pt x="321" y="1034"/>
                    </a:lnTo>
                    <a:lnTo>
                      <a:pt x="321" y="1091"/>
                    </a:lnTo>
                    <a:lnTo>
                      <a:pt x="321" y="1091"/>
                    </a:lnTo>
                    <a:close/>
                  </a:path>
                </a:pathLst>
              </a:custGeom>
              <a:solidFill>
                <a:srgbClr val="45D8FF"/>
              </a:solidFill>
              <a:ln>
                <a:noFill/>
              </a:ln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500">
                  <a:solidFill>
                    <a:srgbClr val="45D8FF"/>
                  </a:solidFill>
                </a:endParaRPr>
              </a:p>
            </p:txBody>
          </p:sp>
        </p:grpSp>
      </p:grpSp>
      <p:sp>
        <p:nvSpPr>
          <p:cNvPr id="261" name="文本框 260"/>
          <p:cNvSpPr txBox="1"/>
          <p:nvPr/>
        </p:nvSpPr>
        <p:spPr>
          <a:xfrm>
            <a:off x="6111240" y="3335020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5D8FF"/>
                </a:solidFill>
                <a:effectLst>
                  <a:outerShdw blurRad="76200" algn="ctr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组员介绍</a:t>
            </a:r>
            <a:endParaRPr lang="zh-CN" altLang="en-US" sz="2000" b="1" dirty="0">
              <a:solidFill>
                <a:srgbClr val="45D8FF"/>
              </a:solidFill>
              <a:effectLst>
                <a:outerShdw blurRad="76200" algn="ctr" rotWithShape="0">
                  <a:srgbClr val="45D8FF">
                    <a:alpha val="9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4" name="组合 263"/>
          <p:cNvGrpSpPr/>
          <p:nvPr/>
        </p:nvGrpSpPr>
        <p:grpSpPr>
          <a:xfrm>
            <a:off x="8224822" y="3144854"/>
            <a:ext cx="797280" cy="769441"/>
            <a:chOff x="5138722" y="3144854"/>
            <a:chExt cx="797280" cy="769441"/>
          </a:xfrm>
        </p:grpSpPr>
        <p:sp>
          <p:nvSpPr>
            <p:cNvPr id="265" name="文本框 264"/>
            <p:cNvSpPr txBox="1"/>
            <p:nvPr/>
          </p:nvSpPr>
          <p:spPr>
            <a:xfrm>
              <a:off x="5272313" y="3144854"/>
              <a:ext cx="4320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grpSp>
          <p:nvGrpSpPr>
            <p:cNvPr id="266" name="组合 265"/>
            <p:cNvGrpSpPr/>
            <p:nvPr/>
          </p:nvGrpSpPr>
          <p:grpSpPr>
            <a:xfrm>
              <a:off x="5138722" y="3216229"/>
              <a:ext cx="797280" cy="614221"/>
              <a:chOff x="5138722" y="3216229"/>
              <a:chExt cx="797280" cy="614221"/>
            </a:xfrm>
          </p:grpSpPr>
          <p:sp>
            <p:nvSpPr>
              <p:cNvPr id="267" name="Freeform 13"/>
              <p:cNvSpPr/>
              <p:nvPr/>
            </p:nvSpPr>
            <p:spPr bwMode="auto">
              <a:xfrm>
                <a:off x="5138722" y="3216229"/>
                <a:ext cx="180719" cy="614221"/>
              </a:xfrm>
              <a:custGeom>
                <a:avLst/>
                <a:gdLst>
                  <a:gd name="T0" fmla="*/ 321 w 321"/>
                  <a:gd name="T1" fmla="*/ 1091 h 1091"/>
                  <a:gd name="T2" fmla="*/ 0 w 321"/>
                  <a:gd name="T3" fmla="*/ 1091 h 1091"/>
                  <a:gd name="T4" fmla="*/ 0 w 321"/>
                  <a:gd name="T5" fmla="*/ 0 h 1091"/>
                  <a:gd name="T6" fmla="*/ 321 w 321"/>
                  <a:gd name="T7" fmla="*/ 0 h 1091"/>
                  <a:gd name="T8" fmla="*/ 321 w 321"/>
                  <a:gd name="T9" fmla="*/ 57 h 1091"/>
                  <a:gd name="T10" fmla="*/ 58 w 321"/>
                  <a:gd name="T11" fmla="*/ 57 h 1091"/>
                  <a:gd name="T12" fmla="*/ 58 w 321"/>
                  <a:gd name="T13" fmla="*/ 1034 h 1091"/>
                  <a:gd name="T14" fmla="*/ 321 w 321"/>
                  <a:gd name="T15" fmla="*/ 1034 h 1091"/>
                  <a:gd name="T16" fmla="*/ 321 w 321"/>
                  <a:gd name="T17" fmla="*/ 1091 h 1091"/>
                  <a:gd name="T18" fmla="*/ 321 w 321"/>
                  <a:gd name="T19" fmla="*/ 1091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1" h="1091">
                    <a:moveTo>
                      <a:pt x="321" y="1091"/>
                    </a:moveTo>
                    <a:lnTo>
                      <a:pt x="0" y="1091"/>
                    </a:lnTo>
                    <a:lnTo>
                      <a:pt x="0" y="0"/>
                    </a:lnTo>
                    <a:lnTo>
                      <a:pt x="321" y="0"/>
                    </a:lnTo>
                    <a:lnTo>
                      <a:pt x="321" y="57"/>
                    </a:lnTo>
                    <a:lnTo>
                      <a:pt x="58" y="57"/>
                    </a:lnTo>
                    <a:lnTo>
                      <a:pt x="58" y="1034"/>
                    </a:lnTo>
                    <a:lnTo>
                      <a:pt x="321" y="1034"/>
                    </a:lnTo>
                    <a:lnTo>
                      <a:pt x="321" y="1091"/>
                    </a:lnTo>
                    <a:lnTo>
                      <a:pt x="321" y="1091"/>
                    </a:lnTo>
                    <a:close/>
                  </a:path>
                </a:pathLst>
              </a:custGeom>
              <a:solidFill>
                <a:srgbClr val="45D8FF"/>
              </a:solidFill>
              <a:ln>
                <a:noFill/>
              </a:ln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500">
                  <a:solidFill>
                    <a:srgbClr val="45D8FF"/>
                  </a:solidFill>
                </a:endParaRPr>
              </a:p>
            </p:txBody>
          </p:sp>
          <p:sp>
            <p:nvSpPr>
              <p:cNvPr id="268" name="Freeform 13"/>
              <p:cNvSpPr/>
              <p:nvPr/>
            </p:nvSpPr>
            <p:spPr bwMode="auto">
              <a:xfrm flipH="1">
                <a:off x="5755283" y="3216229"/>
                <a:ext cx="180719" cy="614221"/>
              </a:xfrm>
              <a:custGeom>
                <a:avLst/>
                <a:gdLst>
                  <a:gd name="T0" fmla="*/ 321 w 321"/>
                  <a:gd name="T1" fmla="*/ 1091 h 1091"/>
                  <a:gd name="T2" fmla="*/ 0 w 321"/>
                  <a:gd name="T3" fmla="*/ 1091 h 1091"/>
                  <a:gd name="T4" fmla="*/ 0 w 321"/>
                  <a:gd name="T5" fmla="*/ 0 h 1091"/>
                  <a:gd name="T6" fmla="*/ 321 w 321"/>
                  <a:gd name="T7" fmla="*/ 0 h 1091"/>
                  <a:gd name="T8" fmla="*/ 321 w 321"/>
                  <a:gd name="T9" fmla="*/ 57 h 1091"/>
                  <a:gd name="T10" fmla="*/ 58 w 321"/>
                  <a:gd name="T11" fmla="*/ 57 h 1091"/>
                  <a:gd name="T12" fmla="*/ 58 w 321"/>
                  <a:gd name="T13" fmla="*/ 1034 h 1091"/>
                  <a:gd name="T14" fmla="*/ 321 w 321"/>
                  <a:gd name="T15" fmla="*/ 1034 h 1091"/>
                  <a:gd name="T16" fmla="*/ 321 w 321"/>
                  <a:gd name="T17" fmla="*/ 1091 h 1091"/>
                  <a:gd name="T18" fmla="*/ 321 w 321"/>
                  <a:gd name="T19" fmla="*/ 1091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1" h="1091">
                    <a:moveTo>
                      <a:pt x="321" y="1091"/>
                    </a:moveTo>
                    <a:lnTo>
                      <a:pt x="0" y="1091"/>
                    </a:lnTo>
                    <a:lnTo>
                      <a:pt x="0" y="0"/>
                    </a:lnTo>
                    <a:lnTo>
                      <a:pt x="321" y="0"/>
                    </a:lnTo>
                    <a:lnTo>
                      <a:pt x="321" y="57"/>
                    </a:lnTo>
                    <a:lnTo>
                      <a:pt x="58" y="57"/>
                    </a:lnTo>
                    <a:lnTo>
                      <a:pt x="58" y="1034"/>
                    </a:lnTo>
                    <a:lnTo>
                      <a:pt x="321" y="1034"/>
                    </a:lnTo>
                    <a:lnTo>
                      <a:pt x="321" y="1091"/>
                    </a:lnTo>
                    <a:lnTo>
                      <a:pt x="321" y="1091"/>
                    </a:lnTo>
                    <a:close/>
                  </a:path>
                </a:pathLst>
              </a:custGeom>
              <a:solidFill>
                <a:srgbClr val="45D8FF"/>
              </a:solidFill>
              <a:ln>
                <a:noFill/>
              </a:ln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500">
                  <a:solidFill>
                    <a:srgbClr val="45D8FF"/>
                  </a:solidFill>
                </a:endParaRPr>
              </a:p>
            </p:txBody>
          </p:sp>
        </p:grpSp>
      </p:grpSp>
      <p:sp>
        <p:nvSpPr>
          <p:cNvPr id="271" name="文本框 270"/>
          <p:cNvSpPr txBox="1"/>
          <p:nvPr/>
        </p:nvSpPr>
        <p:spPr>
          <a:xfrm>
            <a:off x="9197340" y="3335020"/>
            <a:ext cx="1287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5D8FF"/>
                </a:solidFill>
                <a:effectLst>
                  <a:outerShdw blurRad="76200" algn="ctr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endParaRPr lang="zh-CN" altLang="en-US" sz="2000" b="1" dirty="0">
              <a:solidFill>
                <a:srgbClr val="45D8FF"/>
              </a:solidFill>
              <a:effectLst>
                <a:outerShdw blurRad="76200" algn="ctr" rotWithShape="0">
                  <a:srgbClr val="45D8FF">
                    <a:alpha val="9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4" name="组合 273"/>
          <p:cNvGrpSpPr/>
          <p:nvPr/>
        </p:nvGrpSpPr>
        <p:grpSpPr>
          <a:xfrm>
            <a:off x="5138722" y="4554554"/>
            <a:ext cx="797280" cy="769441"/>
            <a:chOff x="5138722" y="3144854"/>
            <a:chExt cx="797280" cy="769441"/>
          </a:xfrm>
        </p:grpSpPr>
        <p:sp>
          <p:nvSpPr>
            <p:cNvPr id="275" name="文本框 274"/>
            <p:cNvSpPr txBox="1"/>
            <p:nvPr/>
          </p:nvSpPr>
          <p:spPr>
            <a:xfrm>
              <a:off x="5272313" y="3144854"/>
              <a:ext cx="4320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 b="1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grpSp>
          <p:nvGrpSpPr>
            <p:cNvPr id="276" name="组合 275"/>
            <p:cNvGrpSpPr/>
            <p:nvPr/>
          </p:nvGrpSpPr>
          <p:grpSpPr>
            <a:xfrm>
              <a:off x="5138722" y="3216229"/>
              <a:ext cx="797280" cy="614221"/>
              <a:chOff x="5138722" y="3216229"/>
              <a:chExt cx="797280" cy="614221"/>
            </a:xfrm>
          </p:grpSpPr>
          <p:sp>
            <p:nvSpPr>
              <p:cNvPr id="277" name="Freeform 13"/>
              <p:cNvSpPr/>
              <p:nvPr/>
            </p:nvSpPr>
            <p:spPr bwMode="auto">
              <a:xfrm>
                <a:off x="5138722" y="3216229"/>
                <a:ext cx="180719" cy="614221"/>
              </a:xfrm>
              <a:custGeom>
                <a:avLst/>
                <a:gdLst>
                  <a:gd name="T0" fmla="*/ 321 w 321"/>
                  <a:gd name="T1" fmla="*/ 1091 h 1091"/>
                  <a:gd name="T2" fmla="*/ 0 w 321"/>
                  <a:gd name="T3" fmla="*/ 1091 h 1091"/>
                  <a:gd name="T4" fmla="*/ 0 w 321"/>
                  <a:gd name="T5" fmla="*/ 0 h 1091"/>
                  <a:gd name="T6" fmla="*/ 321 w 321"/>
                  <a:gd name="T7" fmla="*/ 0 h 1091"/>
                  <a:gd name="T8" fmla="*/ 321 w 321"/>
                  <a:gd name="T9" fmla="*/ 57 h 1091"/>
                  <a:gd name="T10" fmla="*/ 58 w 321"/>
                  <a:gd name="T11" fmla="*/ 57 h 1091"/>
                  <a:gd name="T12" fmla="*/ 58 w 321"/>
                  <a:gd name="T13" fmla="*/ 1034 h 1091"/>
                  <a:gd name="T14" fmla="*/ 321 w 321"/>
                  <a:gd name="T15" fmla="*/ 1034 h 1091"/>
                  <a:gd name="T16" fmla="*/ 321 w 321"/>
                  <a:gd name="T17" fmla="*/ 1091 h 1091"/>
                  <a:gd name="T18" fmla="*/ 321 w 321"/>
                  <a:gd name="T19" fmla="*/ 1091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1" h="1091">
                    <a:moveTo>
                      <a:pt x="321" y="1091"/>
                    </a:moveTo>
                    <a:lnTo>
                      <a:pt x="0" y="1091"/>
                    </a:lnTo>
                    <a:lnTo>
                      <a:pt x="0" y="0"/>
                    </a:lnTo>
                    <a:lnTo>
                      <a:pt x="321" y="0"/>
                    </a:lnTo>
                    <a:lnTo>
                      <a:pt x="321" y="57"/>
                    </a:lnTo>
                    <a:lnTo>
                      <a:pt x="58" y="57"/>
                    </a:lnTo>
                    <a:lnTo>
                      <a:pt x="58" y="1034"/>
                    </a:lnTo>
                    <a:lnTo>
                      <a:pt x="321" y="1034"/>
                    </a:lnTo>
                    <a:lnTo>
                      <a:pt x="321" y="1091"/>
                    </a:lnTo>
                    <a:lnTo>
                      <a:pt x="321" y="1091"/>
                    </a:lnTo>
                    <a:close/>
                  </a:path>
                </a:pathLst>
              </a:custGeom>
              <a:solidFill>
                <a:srgbClr val="45D8FF"/>
              </a:solidFill>
              <a:ln>
                <a:noFill/>
              </a:ln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500">
                  <a:solidFill>
                    <a:srgbClr val="45D8FF"/>
                  </a:solidFill>
                </a:endParaRPr>
              </a:p>
            </p:txBody>
          </p:sp>
          <p:sp>
            <p:nvSpPr>
              <p:cNvPr id="278" name="Freeform 13"/>
              <p:cNvSpPr/>
              <p:nvPr/>
            </p:nvSpPr>
            <p:spPr bwMode="auto">
              <a:xfrm flipH="1">
                <a:off x="5755283" y="3216229"/>
                <a:ext cx="180719" cy="614221"/>
              </a:xfrm>
              <a:custGeom>
                <a:avLst/>
                <a:gdLst>
                  <a:gd name="T0" fmla="*/ 321 w 321"/>
                  <a:gd name="T1" fmla="*/ 1091 h 1091"/>
                  <a:gd name="T2" fmla="*/ 0 w 321"/>
                  <a:gd name="T3" fmla="*/ 1091 h 1091"/>
                  <a:gd name="T4" fmla="*/ 0 w 321"/>
                  <a:gd name="T5" fmla="*/ 0 h 1091"/>
                  <a:gd name="T6" fmla="*/ 321 w 321"/>
                  <a:gd name="T7" fmla="*/ 0 h 1091"/>
                  <a:gd name="T8" fmla="*/ 321 w 321"/>
                  <a:gd name="T9" fmla="*/ 57 h 1091"/>
                  <a:gd name="T10" fmla="*/ 58 w 321"/>
                  <a:gd name="T11" fmla="*/ 57 h 1091"/>
                  <a:gd name="T12" fmla="*/ 58 w 321"/>
                  <a:gd name="T13" fmla="*/ 1034 h 1091"/>
                  <a:gd name="T14" fmla="*/ 321 w 321"/>
                  <a:gd name="T15" fmla="*/ 1034 h 1091"/>
                  <a:gd name="T16" fmla="*/ 321 w 321"/>
                  <a:gd name="T17" fmla="*/ 1091 h 1091"/>
                  <a:gd name="T18" fmla="*/ 321 w 321"/>
                  <a:gd name="T19" fmla="*/ 1091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1" h="1091">
                    <a:moveTo>
                      <a:pt x="321" y="1091"/>
                    </a:moveTo>
                    <a:lnTo>
                      <a:pt x="0" y="1091"/>
                    </a:lnTo>
                    <a:lnTo>
                      <a:pt x="0" y="0"/>
                    </a:lnTo>
                    <a:lnTo>
                      <a:pt x="321" y="0"/>
                    </a:lnTo>
                    <a:lnTo>
                      <a:pt x="321" y="57"/>
                    </a:lnTo>
                    <a:lnTo>
                      <a:pt x="58" y="57"/>
                    </a:lnTo>
                    <a:lnTo>
                      <a:pt x="58" y="1034"/>
                    </a:lnTo>
                    <a:lnTo>
                      <a:pt x="321" y="1034"/>
                    </a:lnTo>
                    <a:lnTo>
                      <a:pt x="321" y="1091"/>
                    </a:lnTo>
                    <a:lnTo>
                      <a:pt x="321" y="1091"/>
                    </a:lnTo>
                    <a:close/>
                  </a:path>
                </a:pathLst>
              </a:custGeom>
              <a:solidFill>
                <a:srgbClr val="45D8FF"/>
              </a:solidFill>
              <a:ln>
                <a:noFill/>
              </a:ln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500">
                  <a:solidFill>
                    <a:srgbClr val="45D8FF"/>
                  </a:solidFill>
                </a:endParaRPr>
              </a:p>
            </p:txBody>
          </p:sp>
        </p:grpSp>
      </p:grpSp>
      <p:sp>
        <p:nvSpPr>
          <p:cNvPr id="281" name="文本框 280"/>
          <p:cNvSpPr txBox="1"/>
          <p:nvPr/>
        </p:nvSpPr>
        <p:spPr>
          <a:xfrm>
            <a:off x="6111240" y="4733290"/>
            <a:ext cx="12617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5D8FF"/>
                </a:solidFill>
                <a:effectLst>
                  <a:outerShdw blurRad="76200" algn="ctr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  <a:endParaRPr lang="zh-CN" altLang="en-US" sz="2000" b="1" dirty="0">
              <a:solidFill>
                <a:srgbClr val="45D8FF"/>
              </a:solidFill>
              <a:effectLst>
                <a:outerShdw blurRad="76200" algn="ctr" rotWithShape="0">
                  <a:srgbClr val="45D8FF">
                    <a:alpha val="9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repeatCount="4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0" dur="8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6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64" dur="7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6" dur="8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4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63" grpId="0" animBg="1"/>
      <p:bldP spid="301" grpId="0" animBg="1"/>
      <p:bldP spid="301" grpId="1" animBg="1"/>
      <p:bldP spid="313" grpId="0" animBg="1"/>
      <p:bldP spid="313" grpId="1" animBg="1"/>
      <p:bldP spid="251" grpId="0"/>
      <p:bldP spid="261" grpId="0"/>
      <p:bldP spid="271" grpId="0"/>
      <p:bldP spid="28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3160" y="104521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管理员商品类型管理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管理员管理中心_商品类型管理.png管理员管理中心_商品类型管理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45590" y="1773238"/>
            <a:ext cx="8926830" cy="4631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3160" y="104521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管理员商品类型管理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管理员管理中心_商品类型管理2.png管理员管理中心_商品类型管理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07945" y="1773238"/>
            <a:ext cx="6818630" cy="4631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Freeform 57"/>
          <p:cNvSpPr/>
          <p:nvPr/>
        </p:nvSpPr>
        <p:spPr bwMode="auto">
          <a:xfrm>
            <a:off x="2589783" y="3429175"/>
            <a:ext cx="862505" cy="1715160"/>
          </a:xfrm>
          <a:custGeom>
            <a:avLst/>
            <a:gdLst>
              <a:gd name="T0" fmla="*/ 951 w 958"/>
              <a:gd name="T1" fmla="*/ 1905 h 1905"/>
              <a:gd name="T2" fmla="*/ 945 w 958"/>
              <a:gd name="T3" fmla="*/ 1902 h 1905"/>
              <a:gd name="T4" fmla="*/ 1 w 958"/>
              <a:gd name="T5" fmla="*/ 10 h 1905"/>
              <a:gd name="T6" fmla="*/ 4 w 958"/>
              <a:gd name="T7" fmla="*/ 1 h 1905"/>
              <a:gd name="T8" fmla="*/ 12 w 958"/>
              <a:gd name="T9" fmla="*/ 4 h 1905"/>
              <a:gd name="T10" fmla="*/ 956 w 958"/>
              <a:gd name="T11" fmla="*/ 1896 h 1905"/>
              <a:gd name="T12" fmla="*/ 953 w 958"/>
              <a:gd name="T13" fmla="*/ 1904 h 1905"/>
              <a:gd name="T14" fmla="*/ 951 w 958"/>
              <a:gd name="T15" fmla="*/ 1905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8" h="1905">
                <a:moveTo>
                  <a:pt x="951" y="1905"/>
                </a:moveTo>
                <a:cubicBezTo>
                  <a:pt x="949" y="1905"/>
                  <a:pt x="946" y="1904"/>
                  <a:pt x="945" y="1902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7"/>
                  <a:pt x="1" y="3"/>
                  <a:pt x="4" y="1"/>
                </a:cubicBezTo>
                <a:cubicBezTo>
                  <a:pt x="7" y="0"/>
                  <a:pt x="10" y="1"/>
                  <a:pt x="12" y="4"/>
                </a:cubicBezTo>
                <a:cubicBezTo>
                  <a:pt x="956" y="1896"/>
                  <a:pt x="956" y="1896"/>
                  <a:pt x="956" y="1896"/>
                </a:cubicBezTo>
                <a:cubicBezTo>
                  <a:pt x="958" y="1899"/>
                  <a:pt x="956" y="1903"/>
                  <a:pt x="953" y="1904"/>
                </a:cubicBezTo>
                <a:cubicBezTo>
                  <a:pt x="953" y="1905"/>
                  <a:pt x="952" y="1905"/>
                  <a:pt x="951" y="190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1" name="Freeform 58"/>
          <p:cNvSpPr/>
          <p:nvPr/>
        </p:nvSpPr>
        <p:spPr bwMode="auto">
          <a:xfrm>
            <a:off x="871808" y="3429175"/>
            <a:ext cx="1729231" cy="824515"/>
          </a:xfrm>
          <a:custGeom>
            <a:avLst/>
            <a:gdLst>
              <a:gd name="T0" fmla="*/ 7 w 1920"/>
              <a:gd name="T1" fmla="*/ 915 h 915"/>
              <a:gd name="T2" fmla="*/ 2 w 1920"/>
              <a:gd name="T3" fmla="*/ 911 h 915"/>
              <a:gd name="T4" fmla="*/ 5 w 1920"/>
              <a:gd name="T5" fmla="*/ 903 h 915"/>
              <a:gd name="T6" fmla="*/ 1911 w 1920"/>
              <a:gd name="T7" fmla="*/ 1 h 915"/>
              <a:gd name="T8" fmla="*/ 1919 w 1920"/>
              <a:gd name="T9" fmla="*/ 4 h 915"/>
              <a:gd name="T10" fmla="*/ 1916 w 1920"/>
              <a:gd name="T11" fmla="*/ 12 h 915"/>
              <a:gd name="T12" fmla="*/ 10 w 1920"/>
              <a:gd name="T13" fmla="*/ 914 h 915"/>
              <a:gd name="T14" fmla="*/ 7 w 1920"/>
              <a:gd name="T15" fmla="*/ 915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0" h="915">
                <a:moveTo>
                  <a:pt x="7" y="915"/>
                </a:moveTo>
                <a:cubicBezTo>
                  <a:pt x="5" y="915"/>
                  <a:pt x="3" y="914"/>
                  <a:pt x="2" y="911"/>
                </a:cubicBezTo>
                <a:cubicBezTo>
                  <a:pt x="0" y="908"/>
                  <a:pt x="2" y="905"/>
                  <a:pt x="5" y="903"/>
                </a:cubicBezTo>
                <a:cubicBezTo>
                  <a:pt x="1911" y="1"/>
                  <a:pt x="1911" y="1"/>
                  <a:pt x="1911" y="1"/>
                </a:cubicBezTo>
                <a:cubicBezTo>
                  <a:pt x="1914" y="0"/>
                  <a:pt x="1918" y="1"/>
                  <a:pt x="1919" y="4"/>
                </a:cubicBezTo>
                <a:cubicBezTo>
                  <a:pt x="1920" y="7"/>
                  <a:pt x="1919" y="11"/>
                  <a:pt x="1916" y="12"/>
                </a:cubicBezTo>
                <a:cubicBezTo>
                  <a:pt x="10" y="914"/>
                  <a:pt x="10" y="914"/>
                  <a:pt x="10" y="914"/>
                </a:cubicBezTo>
                <a:cubicBezTo>
                  <a:pt x="9" y="915"/>
                  <a:pt x="8" y="915"/>
                  <a:pt x="7" y="91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2" name="Freeform 59"/>
          <p:cNvSpPr/>
          <p:nvPr/>
        </p:nvSpPr>
        <p:spPr bwMode="auto">
          <a:xfrm>
            <a:off x="2589783" y="2171297"/>
            <a:ext cx="726023" cy="1269134"/>
          </a:xfrm>
          <a:custGeom>
            <a:avLst/>
            <a:gdLst>
              <a:gd name="T0" fmla="*/ 6 w 806"/>
              <a:gd name="T1" fmla="*/ 1409 h 1409"/>
              <a:gd name="T2" fmla="*/ 4 w 806"/>
              <a:gd name="T3" fmla="*/ 1408 h 1409"/>
              <a:gd name="T4" fmla="*/ 1 w 806"/>
              <a:gd name="T5" fmla="*/ 1400 h 1409"/>
              <a:gd name="T6" fmla="*/ 794 w 806"/>
              <a:gd name="T7" fmla="*/ 4 h 1409"/>
              <a:gd name="T8" fmla="*/ 802 w 806"/>
              <a:gd name="T9" fmla="*/ 1 h 1409"/>
              <a:gd name="T10" fmla="*/ 804 w 806"/>
              <a:gd name="T11" fmla="*/ 10 h 1409"/>
              <a:gd name="T12" fmla="*/ 12 w 806"/>
              <a:gd name="T13" fmla="*/ 1406 h 1409"/>
              <a:gd name="T14" fmla="*/ 6 w 806"/>
              <a:gd name="T15" fmla="*/ 1409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6" h="1409">
                <a:moveTo>
                  <a:pt x="6" y="1409"/>
                </a:moveTo>
                <a:cubicBezTo>
                  <a:pt x="5" y="1409"/>
                  <a:pt x="4" y="1409"/>
                  <a:pt x="4" y="1408"/>
                </a:cubicBezTo>
                <a:cubicBezTo>
                  <a:pt x="1" y="1406"/>
                  <a:pt x="0" y="1403"/>
                  <a:pt x="1" y="1400"/>
                </a:cubicBezTo>
                <a:cubicBezTo>
                  <a:pt x="794" y="4"/>
                  <a:pt x="794" y="4"/>
                  <a:pt x="794" y="4"/>
                </a:cubicBezTo>
                <a:cubicBezTo>
                  <a:pt x="795" y="1"/>
                  <a:pt x="799" y="0"/>
                  <a:pt x="802" y="1"/>
                </a:cubicBezTo>
                <a:cubicBezTo>
                  <a:pt x="805" y="3"/>
                  <a:pt x="806" y="7"/>
                  <a:pt x="804" y="10"/>
                </a:cubicBezTo>
                <a:cubicBezTo>
                  <a:pt x="12" y="1406"/>
                  <a:pt x="12" y="1406"/>
                  <a:pt x="12" y="1406"/>
                </a:cubicBezTo>
                <a:cubicBezTo>
                  <a:pt x="11" y="1408"/>
                  <a:pt x="9" y="1409"/>
                  <a:pt x="6" y="140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3" name="Freeform 60"/>
          <p:cNvSpPr/>
          <p:nvPr/>
        </p:nvSpPr>
        <p:spPr bwMode="auto">
          <a:xfrm>
            <a:off x="3303143" y="2171297"/>
            <a:ext cx="2106312" cy="1499886"/>
          </a:xfrm>
          <a:custGeom>
            <a:avLst/>
            <a:gdLst>
              <a:gd name="T0" fmla="*/ 2332 w 2339"/>
              <a:gd name="T1" fmla="*/ 1665 h 1665"/>
              <a:gd name="T2" fmla="*/ 2329 w 2339"/>
              <a:gd name="T3" fmla="*/ 1664 h 1665"/>
              <a:gd name="T4" fmla="*/ 3 w 2339"/>
              <a:gd name="T5" fmla="*/ 11 h 1665"/>
              <a:gd name="T6" fmla="*/ 2 w 2339"/>
              <a:gd name="T7" fmla="*/ 3 h 1665"/>
              <a:gd name="T8" fmla="*/ 10 w 2339"/>
              <a:gd name="T9" fmla="*/ 2 h 1665"/>
              <a:gd name="T10" fmla="*/ 2335 w 2339"/>
              <a:gd name="T11" fmla="*/ 1654 h 1665"/>
              <a:gd name="T12" fmla="*/ 2337 w 2339"/>
              <a:gd name="T13" fmla="*/ 1662 h 1665"/>
              <a:gd name="T14" fmla="*/ 2332 w 2339"/>
              <a:gd name="T15" fmla="*/ 1665 h 1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9" h="1665">
                <a:moveTo>
                  <a:pt x="2332" y="1665"/>
                </a:moveTo>
                <a:cubicBezTo>
                  <a:pt x="2331" y="1665"/>
                  <a:pt x="2330" y="1665"/>
                  <a:pt x="2329" y="1664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0"/>
                  <a:pt x="0" y="6"/>
                  <a:pt x="2" y="3"/>
                </a:cubicBezTo>
                <a:cubicBezTo>
                  <a:pt x="4" y="0"/>
                  <a:pt x="8" y="0"/>
                  <a:pt x="10" y="2"/>
                </a:cubicBezTo>
                <a:cubicBezTo>
                  <a:pt x="2335" y="1654"/>
                  <a:pt x="2335" y="1654"/>
                  <a:pt x="2335" y="1654"/>
                </a:cubicBezTo>
                <a:cubicBezTo>
                  <a:pt x="2338" y="1656"/>
                  <a:pt x="2339" y="1660"/>
                  <a:pt x="2337" y="1662"/>
                </a:cubicBezTo>
                <a:cubicBezTo>
                  <a:pt x="2336" y="1664"/>
                  <a:pt x="2334" y="1665"/>
                  <a:pt x="2332" y="16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4" name="Freeform 61"/>
          <p:cNvSpPr/>
          <p:nvPr/>
        </p:nvSpPr>
        <p:spPr bwMode="auto">
          <a:xfrm>
            <a:off x="3788566" y="3659926"/>
            <a:ext cx="1619483" cy="118190"/>
          </a:xfrm>
          <a:custGeom>
            <a:avLst/>
            <a:gdLst>
              <a:gd name="T0" fmla="*/ 6 w 1798"/>
              <a:gd name="T1" fmla="*/ 130 h 130"/>
              <a:gd name="T2" fmla="*/ 0 w 1798"/>
              <a:gd name="T3" fmla="*/ 125 h 130"/>
              <a:gd name="T4" fmla="*/ 6 w 1798"/>
              <a:gd name="T5" fmla="*/ 118 h 130"/>
              <a:gd name="T6" fmla="*/ 1792 w 1798"/>
              <a:gd name="T7" fmla="*/ 0 h 130"/>
              <a:gd name="T8" fmla="*/ 1798 w 1798"/>
              <a:gd name="T9" fmla="*/ 6 h 130"/>
              <a:gd name="T10" fmla="*/ 1792 w 1798"/>
              <a:gd name="T11" fmla="*/ 12 h 130"/>
              <a:gd name="T12" fmla="*/ 7 w 1798"/>
              <a:gd name="T13" fmla="*/ 130 h 130"/>
              <a:gd name="T14" fmla="*/ 6 w 1798"/>
              <a:gd name="T1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8" h="130">
                <a:moveTo>
                  <a:pt x="6" y="130"/>
                </a:moveTo>
                <a:cubicBezTo>
                  <a:pt x="3" y="130"/>
                  <a:pt x="1" y="128"/>
                  <a:pt x="0" y="125"/>
                </a:cubicBezTo>
                <a:cubicBezTo>
                  <a:pt x="0" y="121"/>
                  <a:pt x="3" y="118"/>
                  <a:pt x="6" y="118"/>
                </a:cubicBezTo>
                <a:cubicBezTo>
                  <a:pt x="1792" y="0"/>
                  <a:pt x="1792" y="0"/>
                  <a:pt x="1792" y="0"/>
                </a:cubicBezTo>
                <a:cubicBezTo>
                  <a:pt x="1795" y="0"/>
                  <a:pt x="1798" y="2"/>
                  <a:pt x="1798" y="6"/>
                </a:cubicBezTo>
                <a:cubicBezTo>
                  <a:pt x="1798" y="9"/>
                  <a:pt x="1796" y="12"/>
                  <a:pt x="1792" y="12"/>
                </a:cubicBezTo>
                <a:cubicBezTo>
                  <a:pt x="7" y="130"/>
                  <a:pt x="7" y="130"/>
                  <a:pt x="7" y="130"/>
                </a:cubicBezTo>
                <a:cubicBezTo>
                  <a:pt x="7" y="130"/>
                  <a:pt x="6" y="130"/>
                  <a:pt x="6" y="1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5" name="Freeform 62"/>
          <p:cNvSpPr/>
          <p:nvPr/>
        </p:nvSpPr>
        <p:spPr bwMode="auto">
          <a:xfrm>
            <a:off x="5392571" y="2604660"/>
            <a:ext cx="15478" cy="1066523"/>
          </a:xfrm>
          <a:custGeom>
            <a:avLst/>
            <a:gdLst>
              <a:gd name="T0" fmla="*/ 11 w 17"/>
              <a:gd name="T1" fmla="*/ 1184 h 1184"/>
              <a:gd name="T2" fmla="*/ 5 w 17"/>
              <a:gd name="T3" fmla="*/ 1178 h 1184"/>
              <a:gd name="T4" fmla="*/ 0 w 17"/>
              <a:gd name="T5" fmla="*/ 6 h 1184"/>
              <a:gd name="T6" fmla="*/ 6 w 17"/>
              <a:gd name="T7" fmla="*/ 0 h 1184"/>
              <a:gd name="T8" fmla="*/ 6 w 17"/>
              <a:gd name="T9" fmla="*/ 0 h 1184"/>
              <a:gd name="T10" fmla="*/ 12 w 17"/>
              <a:gd name="T11" fmla="*/ 6 h 1184"/>
              <a:gd name="T12" fmla="*/ 17 w 17"/>
              <a:gd name="T13" fmla="*/ 1178 h 1184"/>
              <a:gd name="T14" fmla="*/ 11 w 17"/>
              <a:gd name="T15" fmla="*/ 1184 h 1184"/>
              <a:gd name="T16" fmla="*/ 11 w 17"/>
              <a:gd name="T17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184">
                <a:moveTo>
                  <a:pt x="11" y="1184"/>
                </a:moveTo>
                <a:cubicBezTo>
                  <a:pt x="8" y="1184"/>
                  <a:pt x="5" y="1181"/>
                  <a:pt x="5" y="1178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9" y="0"/>
                  <a:pt x="12" y="3"/>
                  <a:pt x="12" y="6"/>
                </a:cubicBezTo>
                <a:cubicBezTo>
                  <a:pt x="17" y="1178"/>
                  <a:pt x="17" y="1178"/>
                  <a:pt x="17" y="1178"/>
                </a:cubicBezTo>
                <a:cubicBezTo>
                  <a:pt x="17" y="1181"/>
                  <a:pt x="14" y="1184"/>
                  <a:pt x="11" y="1184"/>
                </a:cubicBezTo>
                <a:cubicBezTo>
                  <a:pt x="11" y="1184"/>
                  <a:pt x="11" y="1184"/>
                  <a:pt x="11" y="118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6" name="Freeform 63"/>
          <p:cNvSpPr/>
          <p:nvPr/>
        </p:nvSpPr>
        <p:spPr bwMode="auto">
          <a:xfrm>
            <a:off x="3303143" y="1495926"/>
            <a:ext cx="1739079" cy="686627"/>
          </a:xfrm>
          <a:custGeom>
            <a:avLst/>
            <a:gdLst>
              <a:gd name="T0" fmla="*/ 7 w 1932"/>
              <a:gd name="T1" fmla="*/ 763 h 763"/>
              <a:gd name="T2" fmla="*/ 1 w 1932"/>
              <a:gd name="T3" fmla="*/ 759 h 763"/>
              <a:gd name="T4" fmla="*/ 5 w 1932"/>
              <a:gd name="T5" fmla="*/ 751 h 763"/>
              <a:gd name="T6" fmla="*/ 1923 w 1932"/>
              <a:gd name="T7" fmla="*/ 1 h 763"/>
              <a:gd name="T8" fmla="*/ 1931 w 1932"/>
              <a:gd name="T9" fmla="*/ 5 h 763"/>
              <a:gd name="T10" fmla="*/ 1927 w 1932"/>
              <a:gd name="T11" fmla="*/ 13 h 763"/>
              <a:gd name="T12" fmla="*/ 9 w 1932"/>
              <a:gd name="T13" fmla="*/ 762 h 763"/>
              <a:gd name="T14" fmla="*/ 7 w 1932"/>
              <a:gd name="T1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32" h="763">
                <a:moveTo>
                  <a:pt x="7" y="763"/>
                </a:moveTo>
                <a:cubicBezTo>
                  <a:pt x="4" y="763"/>
                  <a:pt x="2" y="761"/>
                  <a:pt x="1" y="759"/>
                </a:cubicBezTo>
                <a:cubicBezTo>
                  <a:pt x="0" y="756"/>
                  <a:pt x="2" y="752"/>
                  <a:pt x="5" y="751"/>
                </a:cubicBezTo>
                <a:cubicBezTo>
                  <a:pt x="1923" y="1"/>
                  <a:pt x="1923" y="1"/>
                  <a:pt x="1923" y="1"/>
                </a:cubicBezTo>
                <a:cubicBezTo>
                  <a:pt x="1926" y="0"/>
                  <a:pt x="1930" y="2"/>
                  <a:pt x="1931" y="5"/>
                </a:cubicBezTo>
                <a:cubicBezTo>
                  <a:pt x="1932" y="8"/>
                  <a:pt x="1931" y="11"/>
                  <a:pt x="1927" y="13"/>
                </a:cubicBezTo>
                <a:cubicBezTo>
                  <a:pt x="9" y="762"/>
                  <a:pt x="9" y="762"/>
                  <a:pt x="9" y="762"/>
                </a:cubicBezTo>
                <a:cubicBezTo>
                  <a:pt x="8" y="762"/>
                  <a:pt x="8" y="763"/>
                  <a:pt x="7" y="7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7" name="Freeform 64"/>
          <p:cNvSpPr/>
          <p:nvPr/>
        </p:nvSpPr>
        <p:spPr bwMode="auto">
          <a:xfrm>
            <a:off x="4568056" y="1318641"/>
            <a:ext cx="474167" cy="188541"/>
          </a:xfrm>
          <a:custGeom>
            <a:avLst/>
            <a:gdLst>
              <a:gd name="T0" fmla="*/ 520 w 527"/>
              <a:gd name="T1" fmla="*/ 210 h 210"/>
              <a:gd name="T2" fmla="*/ 518 w 527"/>
              <a:gd name="T3" fmla="*/ 210 h 210"/>
              <a:gd name="T4" fmla="*/ 4 w 527"/>
              <a:gd name="T5" fmla="*/ 12 h 210"/>
              <a:gd name="T6" fmla="*/ 1 w 527"/>
              <a:gd name="T7" fmla="*/ 4 h 210"/>
              <a:gd name="T8" fmla="*/ 9 w 527"/>
              <a:gd name="T9" fmla="*/ 1 h 210"/>
              <a:gd name="T10" fmla="*/ 522 w 527"/>
              <a:gd name="T11" fmla="*/ 198 h 210"/>
              <a:gd name="T12" fmla="*/ 526 w 527"/>
              <a:gd name="T13" fmla="*/ 206 h 210"/>
              <a:gd name="T14" fmla="*/ 520 w 527"/>
              <a:gd name="T15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7" h="210">
                <a:moveTo>
                  <a:pt x="520" y="210"/>
                </a:moveTo>
                <a:cubicBezTo>
                  <a:pt x="520" y="210"/>
                  <a:pt x="519" y="210"/>
                  <a:pt x="518" y="210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1" y="4"/>
                </a:cubicBezTo>
                <a:cubicBezTo>
                  <a:pt x="2" y="1"/>
                  <a:pt x="6" y="0"/>
                  <a:pt x="9" y="1"/>
                </a:cubicBezTo>
                <a:cubicBezTo>
                  <a:pt x="522" y="198"/>
                  <a:pt x="522" y="198"/>
                  <a:pt x="522" y="198"/>
                </a:cubicBezTo>
                <a:cubicBezTo>
                  <a:pt x="526" y="200"/>
                  <a:pt x="527" y="203"/>
                  <a:pt x="526" y="206"/>
                </a:cubicBezTo>
                <a:cubicBezTo>
                  <a:pt x="525" y="209"/>
                  <a:pt x="523" y="210"/>
                  <a:pt x="520" y="21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65"/>
          <p:cNvSpPr/>
          <p:nvPr/>
        </p:nvSpPr>
        <p:spPr bwMode="auto">
          <a:xfrm>
            <a:off x="5030966" y="1495926"/>
            <a:ext cx="372861" cy="1119990"/>
          </a:xfrm>
          <a:custGeom>
            <a:avLst/>
            <a:gdLst>
              <a:gd name="T0" fmla="*/ 408 w 415"/>
              <a:gd name="T1" fmla="*/ 1243 h 1243"/>
              <a:gd name="T2" fmla="*/ 402 w 415"/>
              <a:gd name="T3" fmla="*/ 1239 h 1243"/>
              <a:gd name="T4" fmla="*/ 1 w 415"/>
              <a:gd name="T5" fmla="*/ 9 h 1243"/>
              <a:gd name="T6" fmla="*/ 4 w 415"/>
              <a:gd name="T7" fmla="*/ 1 h 1243"/>
              <a:gd name="T8" fmla="*/ 12 w 415"/>
              <a:gd name="T9" fmla="*/ 5 h 1243"/>
              <a:gd name="T10" fmla="*/ 413 w 415"/>
              <a:gd name="T11" fmla="*/ 1235 h 1243"/>
              <a:gd name="T12" fmla="*/ 410 w 415"/>
              <a:gd name="T13" fmla="*/ 1243 h 1243"/>
              <a:gd name="T14" fmla="*/ 408 w 415"/>
              <a:gd name="T15" fmla="*/ 1243 h 1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5" h="1243">
                <a:moveTo>
                  <a:pt x="408" y="1243"/>
                </a:moveTo>
                <a:cubicBezTo>
                  <a:pt x="405" y="1243"/>
                  <a:pt x="403" y="1241"/>
                  <a:pt x="402" y="1239"/>
                </a:cubicBezTo>
                <a:cubicBezTo>
                  <a:pt x="1" y="9"/>
                  <a:pt x="1" y="9"/>
                  <a:pt x="1" y="9"/>
                </a:cubicBezTo>
                <a:cubicBezTo>
                  <a:pt x="0" y="6"/>
                  <a:pt x="1" y="2"/>
                  <a:pt x="4" y="1"/>
                </a:cubicBezTo>
                <a:cubicBezTo>
                  <a:pt x="8" y="0"/>
                  <a:pt x="11" y="2"/>
                  <a:pt x="12" y="5"/>
                </a:cubicBezTo>
                <a:cubicBezTo>
                  <a:pt x="413" y="1235"/>
                  <a:pt x="413" y="1235"/>
                  <a:pt x="413" y="1235"/>
                </a:cubicBezTo>
                <a:cubicBezTo>
                  <a:pt x="415" y="1238"/>
                  <a:pt x="413" y="1242"/>
                  <a:pt x="410" y="1243"/>
                </a:cubicBezTo>
                <a:cubicBezTo>
                  <a:pt x="409" y="1243"/>
                  <a:pt x="408" y="1243"/>
                  <a:pt x="408" y="124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66"/>
          <p:cNvSpPr/>
          <p:nvPr/>
        </p:nvSpPr>
        <p:spPr bwMode="auto">
          <a:xfrm>
            <a:off x="3303143" y="2171297"/>
            <a:ext cx="2100684" cy="444619"/>
          </a:xfrm>
          <a:custGeom>
            <a:avLst/>
            <a:gdLst>
              <a:gd name="T0" fmla="*/ 2327 w 2333"/>
              <a:gd name="T1" fmla="*/ 493 h 493"/>
              <a:gd name="T2" fmla="*/ 2326 w 2333"/>
              <a:gd name="T3" fmla="*/ 493 h 493"/>
              <a:gd name="T4" fmla="*/ 6 w 2333"/>
              <a:gd name="T5" fmla="*/ 12 h 493"/>
              <a:gd name="T6" fmla="*/ 1 w 2333"/>
              <a:gd name="T7" fmla="*/ 5 h 493"/>
              <a:gd name="T8" fmla="*/ 8 w 2333"/>
              <a:gd name="T9" fmla="*/ 1 h 493"/>
              <a:gd name="T10" fmla="*/ 2328 w 2333"/>
              <a:gd name="T11" fmla="*/ 481 h 493"/>
              <a:gd name="T12" fmla="*/ 2333 w 2333"/>
              <a:gd name="T13" fmla="*/ 488 h 493"/>
              <a:gd name="T14" fmla="*/ 2327 w 2333"/>
              <a:gd name="T15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493">
                <a:moveTo>
                  <a:pt x="2327" y="493"/>
                </a:moveTo>
                <a:cubicBezTo>
                  <a:pt x="2326" y="493"/>
                  <a:pt x="2326" y="493"/>
                  <a:pt x="2326" y="493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2328" y="481"/>
                  <a:pt x="2328" y="481"/>
                  <a:pt x="2328" y="481"/>
                </a:cubicBezTo>
                <a:cubicBezTo>
                  <a:pt x="2331" y="482"/>
                  <a:pt x="2333" y="485"/>
                  <a:pt x="2333" y="488"/>
                </a:cubicBezTo>
                <a:cubicBezTo>
                  <a:pt x="2332" y="491"/>
                  <a:pt x="2330" y="493"/>
                  <a:pt x="2327" y="49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67"/>
          <p:cNvSpPr/>
          <p:nvPr/>
        </p:nvSpPr>
        <p:spPr bwMode="auto">
          <a:xfrm>
            <a:off x="3303143" y="2171297"/>
            <a:ext cx="498086" cy="1606819"/>
          </a:xfrm>
          <a:custGeom>
            <a:avLst/>
            <a:gdLst>
              <a:gd name="T0" fmla="*/ 546 w 553"/>
              <a:gd name="T1" fmla="*/ 1783 h 1783"/>
              <a:gd name="T2" fmla="*/ 541 w 553"/>
              <a:gd name="T3" fmla="*/ 1779 h 1783"/>
              <a:gd name="T4" fmla="*/ 1 w 553"/>
              <a:gd name="T5" fmla="*/ 8 h 1783"/>
              <a:gd name="T6" fmla="*/ 5 w 553"/>
              <a:gd name="T7" fmla="*/ 1 h 1783"/>
              <a:gd name="T8" fmla="*/ 13 w 553"/>
              <a:gd name="T9" fmla="*/ 5 h 1783"/>
              <a:gd name="T10" fmla="*/ 552 w 553"/>
              <a:gd name="T11" fmla="*/ 1775 h 1783"/>
              <a:gd name="T12" fmla="*/ 548 w 553"/>
              <a:gd name="T13" fmla="*/ 1783 h 1783"/>
              <a:gd name="T14" fmla="*/ 546 w 553"/>
              <a:gd name="T15" fmla="*/ 1783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3" h="1783">
                <a:moveTo>
                  <a:pt x="546" y="1783"/>
                </a:moveTo>
                <a:cubicBezTo>
                  <a:pt x="544" y="1783"/>
                  <a:pt x="541" y="1782"/>
                  <a:pt x="541" y="1779"/>
                </a:cubicBezTo>
                <a:cubicBezTo>
                  <a:pt x="1" y="8"/>
                  <a:pt x="1" y="8"/>
                  <a:pt x="1" y="8"/>
                </a:cubicBezTo>
                <a:cubicBezTo>
                  <a:pt x="0" y="5"/>
                  <a:pt x="2" y="2"/>
                  <a:pt x="5" y="1"/>
                </a:cubicBezTo>
                <a:cubicBezTo>
                  <a:pt x="8" y="0"/>
                  <a:pt x="12" y="2"/>
                  <a:pt x="13" y="5"/>
                </a:cubicBezTo>
                <a:cubicBezTo>
                  <a:pt x="552" y="1775"/>
                  <a:pt x="552" y="1775"/>
                  <a:pt x="552" y="1775"/>
                </a:cubicBezTo>
                <a:cubicBezTo>
                  <a:pt x="553" y="1779"/>
                  <a:pt x="551" y="1782"/>
                  <a:pt x="548" y="1783"/>
                </a:cubicBezTo>
                <a:cubicBezTo>
                  <a:pt x="547" y="1783"/>
                  <a:pt x="547" y="1783"/>
                  <a:pt x="546" y="178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68"/>
          <p:cNvSpPr/>
          <p:nvPr/>
        </p:nvSpPr>
        <p:spPr bwMode="auto">
          <a:xfrm>
            <a:off x="3303143" y="1318641"/>
            <a:ext cx="1276169" cy="863912"/>
          </a:xfrm>
          <a:custGeom>
            <a:avLst/>
            <a:gdLst>
              <a:gd name="T0" fmla="*/ 7 w 1418"/>
              <a:gd name="T1" fmla="*/ 960 h 960"/>
              <a:gd name="T2" fmla="*/ 2 w 1418"/>
              <a:gd name="T3" fmla="*/ 957 h 960"/>
              <a:gd name="T4" fmla="*/ 3 w 1418"/>
              <a:gd name="T5" fmla="*/ 949 h 960"/>
              <a:gd name="T6" fmla="*/ 1408 w 1418"/>
              <a:gd name="T7" fmla="*/ 1 h 960"/>
              <a:gd name="T8" fmla="*/ 1416 w 1418"/>
              <a:gd name="T9" fmla="*/ 3 h 960"/>
              <a:gd name="T10" fmla="*/ 1415 w 1418"/>
              <a:gd name="T11" fmla="*/ 11 h 960"/>
              <a:gd name="T12" fmla="*/ 10 w 1418"/>
              <a:gd name="T13" fmla="*/ 959 h 960"/>
              <a:gd name="T14" fmla="*/ 7 w 1418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8" h="960">
                <a:moveTo>
                  <a:pt x="7" y="960"/>
                </a:moveTo>
                <a:cubicBezTo>
                  <a:pt x="5" y="960"/>
                  <a:pt x="3" y="959"/>
                  <a:pt x="2" y="957"/>
                </a:cubicBezTo>
                <a:cubicBezTo>
                  <a:pt x="0" y="954"/>
                  <a:pt x="1" y="950"/>
                  <a:pt x="3" y="949"/>
                </a:cubicBezTo>
                <a:cubicBezTo>
                  <a:pt x="1408" y="1"/>
                  <a:pt x="1408" y="1"/>
                  <a:pt x="1408" y="1"/>
                </a:cubicBezTo>
                <a:cubicBezTo>
                  <a:pt x="1411" y="0"/>
                  <a:pt x="1415" y="0"/>
                  <a:pt x="1416" y="3"/>
                </a:cubicBezTo>
                <a:cubicBezTo>
                  <a:pt x="1418" y="6"/>
                  <a:pt x="1418" y="9"/>
                  <a:pt x="1415" y="11"/>
                </a:cubicBezTo>
                <a:cubicBezTo>
                  <a:pt x="10" y="959"/>
                  <a:pt x="10" y="959"/>
                  <a:pt x="10" y="959"/>
                </a:cubicBezTo>
                <a:cubicBezTo>
                  <a:pt x="9" y="959"/>
                  <a:pt x="8" y="960"/>
                  <a:pt x="7" y="96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2" name="Freeform 69"/>
          <p:cNvSpPr/>
          <p:nvPr/>
        </p:nvSpPr>
        <p:spPr bwMode="auto">
          <a:xfrm>
            <a:off x="4568056" y="-431694"/>
            <a:ext cx="610648" cy="1761592"/>
          </a:xfrm>
          <a:custGeom>
            <a:avLst/>
            <a:gdLst>
              <a:gd name="T0" fmla="*/ 6 w 678"/>
              <a:gd name="T1" fmla="*/ 1955 h 1955"/>
              <a:gd name="T2" fmla="*/ 5 w 678"/>
              <a:gd name="T3" fmla="*/ 1955 h 1955"/>
              <a:gd name="T4" fmla="*/ 1 w 678"/>
              <a:gd name="T5" fmla="*/ 1947 h 1955"/>
              <a:gd name="T6" fmla="*/ 665 w 678"/>
              <a:gd name="T7" fmla="*/ 5 h 1955"/>
              <a:gd name="T8" fmla="*/ 673 w 678"/>
              <a:gd name="T9" fmla="*/ 1 h 1955"/>
              <a:gd name="T10" fmla="*/ 677 w 678"/>
              <a:gd name="T11" fmla="*/ 9 h 1955"/>
              <a:gd name="T12" fmla="*/ 12 w 678"/>
              <a:gd name="T13" fmla="*/ 1951 h 1955"/>
              <a:gd name="T14" fmla="*/ 6 w 678"/>
              <a:gd name="T15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78" h="1955">
                <a:moveTo>
                  <a:pt x="6" y="1955"/>
                </a:moveTo>
                <a:cubicBezTo>
                  <a:pt x="6" y="1955"/>
                  <a:pt x="5" y="1955"/>
                  <a:pt x="5" y="1955"/>
                </a:cubicBezTo>
                <a:cubicBezTo>
                  <a:pt x="1" y="1954"/>
                  <a:pt x="0" y="1951"/>
                  <a:pt x="1" y="1947"/>
                </a:cubicBezTo>
                <a:cubicBezTo>
                  <a:pt x="665" y="5"/>
                  <a:pt x="665" y="5"/>
                  <a:pt x="665" y="5"/>
                </a:cubicBezTo>
                <a:cubicBezTo>
                  <a:pt x="666" y="2"/>
                  <a:pt x="670" y="0"/>
                  <a:pt x="673" y="1"/>
                </a:cubicBezTo>
                <a:cubicBezTo>
                  <a:pt x="676" y="2"/>
                  <a:pt x="678" y="6"/>
                  <a:pt x="677" y="9"/>
                </a:cubicBezTo>
                <a:cubicBezTo>
                  <a:pt x="12" y="1951"/>
                  <a:pt x="12" y="1951"/>
                  <a:pt x="12" y="1951"/>
                </a:cubicBezTo>
                <a:cubicBezTo>
                  <a:pt x="11" y="1954"/>
                  <a:pt x="9" y="1955"/>
                  <a:pt x="6" y="19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3" name="Freeform 70"/>
          <p:cNvSpPr/>
          <p:nvPr/>
        </p:nvSpPr>
        <p:spPr bwMode="auto">
          <a:xfrm>
            <a:off x="5166040" y="-431694"/>
            <a:ext cx="913158" cy="1732045"/>
          </a:xfrm>
          <a:custGeom>
            <a:avLst/>
            <a:gdLst>
              <a:gd name="T0" fmla="*/ 1008 w 1015"/>
              <a:gd name="T1" fmla="*/ 1923 h 1923"/>
              <a:gd name="T2" fmla="*/ 1003 w 1015"/>
              <a:gd name="T3" fmla="*/ 1920 h 1923"/>
              <a:gd name="T4" fmla="*/ 2 w 1015"/>
              <a:gd name="T5" fmla="*/ 10 h 1923"/>
              <a:gd name="T6" fmla="*/ 4 w 1015"/>
              <a:gd name="T7" fmla="*/ 2 h 1923"/>
              <a:gd name="T8" fmla="*/ 12 w 1015"/>
              <a:gd name="T9" fmla="*/ 4 h 1923"/>
              <a:gd name="T10" fmla="*/ 1013 w 1015"/>
              <a:gd name="T11" fmla="*/ 1914 h 1923"/>
              <a:gd name="T12" fmla="*/ 1011 w 1015"/>
              <a:gd name="T13" fmla="*/ 1922 h 1923"/>
              <a:gd name="T14" fmla="*/ 1008 w 1015"/>
              <a:gd name="T15" fmla="*/ 1923 h 1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5" h="1923">
                <a:moveTo>
                  <a:pt x="1008" y="1923"/>
                </a:moveTo>
                <a:cubicBezTo>
                  <a:pt x="1006" y="1923"/>
                  <a:pt x="1004" y="1922"/>
                  <a:pt x="1003" y="1920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7"/>
                  <a:pt x="1" y="3"/>
                  <a:pt x="4" y="2"/>
                </a:cubicBezTo>
                <a:cubicBezTo>
                  <a:pt x="7" y="0"/>
                  <a:pt x="11" y="1"/>
                  <a:pt x="12" y="4"/>
                </a:cubicBezTo>
                <a:cubicBezTo>
                  <a:pt x="1013" y="1914"/>
                  <a:pt x="1013" y="1914"/>
                  <a:pt x="1013" y="1914"/>
                </a:cubicBezTo>
                <a:cubicBezTo>
                  <a:pt x="1015" y="1917"/>
                  <a:pt x="1014" y="1921"/>
                  <a:pt x="1011" y="1922"/>
                </a:cubicBezTo>
                <a:cubicBezTo>
                  <a:pt x="1010" y="1923"/>
                  <a:pt x="1009" y="1923"/>
                  <a:pt x="1008" y="192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4" name="Freeform 71"/>
          <p:cNvSpPr/>
          <p:nvPr/>
        </p:nvSpPr>
        <p:spPr bwMode="auto">
          <a:xfrm>
            <a:off x="6067941" y="295737"/>
            <a:ext cx="84421" cy="1004614"/>
          </a:xfrm>
          <a:custGeom>
            <a:avLst/>
            <a:gdLst>
              <a:gd name="T0" fmla="*/ 6 w 94"/>
              <a:gd name="T1" fmla="*/ 1116 h 1116"/>
              <a:gd name="T2" fmla="*/ 6 w 94"/>
              <a:gd name="T3" fmla="*/ 1116 h 1116"/>
              <a:gd name="T4" fmla="*/ 0 w 94"/>
              <a:gd name="T5" fmla="*/ 1110 h 1116"/>
              <a:gd name="T6" fmla="*/ 82 w 94"/>
              <a:gd name="T7" fmla="*/ 6 h 1116"/>
              <a:gd name="T8" fmla="*/ 89 w 94"/>
              <a:gd name="T9" fmla="*/ 0 h 1116"/>
              <a:gd name="T10" fmla="*/ 94 w 94"/>
              <a:gd name="T11" fmla="*/ 7 h 1116"/>
              <a:gd name="T12" fmla="*/ 12 w 94"/>
              <a:gd name="T13" fmla="*/ 1110 h 1116"/>
              <a:gd name="T14" fmla="*/ 6 w 94"/>
              <a:gd name="T15" fmla="*/ 1116 h 1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" h="1116">
                <a:moveTo>
                  <a:pt x="6" y="1116"/>
                </a:moveTo>
                <a:cubicBezTo>
                  <a:pt x="6" y="1116"/>
                  <a:pt x="6" y="1116"/>
                  <a:pt x="6" y="1116"/>
                </a:cubicBezTo>
                <a:cubicBezTo>
                  <a:pt x="2" y="1116"/>
                  <a:pt x="0" y="1113"/>
                  <a:pt x="0" y="1110"/>
                </a:cubicBezTo>
                <a:cubicBezTo>
                  <a:pt x="82" y="6"/>
                  <a:pt x="82" y="6"/>
                  <a:pt x="82" y="6"/>
                </a:cubicBezTo>
                <a:cubicBezTo>
                  <a:pt x="83" y="2"/>
                  <a:pt x="85" y="0"/>
                  <a:pt x="89" y="0"/>
                </a:cubicBezTo>
                <a:cubicBezTo>
                  <a:pt x="92" y="0"/>
                  <a:pt x="94" y="3"/>
                  <a:pt x="94" y="7"/>
                </a:cubicBezTo>
                <a:cubicBezTo>
                  <a:pt x="12" y="1110"/>
                  <a:pt x="12" y="1110"/>
                  <a:pt x="12" y="1110"/>
                </a:cubicBezTo>
                <a:cubicBezTo>
                  <a:pt x="12" y="1114"/>
                  <a:pt x="9" y="1116"/>
                  <a:pt x="6" y="111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5" name="Freeform 72"/>
          <p:cNvSpPr/>
          <p:nvPr/>
        </p:nvSpPr>
        <p:spPr bwMode="auto">
          <a:xfrm>
            <a:off x="6067941" y="1289094"/>
            <a:ext cx="984915" cy="140702"/>
          </a:xfrm>
          <a:custGeom>
            <a:avLst/>
            <a:gdLst>
              <a:gd name="T0" fmla="*/ 1088 w 1094"/>
              <a:gd name="T1" fmla="*/ 155 h 155"/>
              <a:gd name="T2" fmla="*/ 1087 w 1094"/>
              <a:gd name="T3" fmla="*/ 155 h 155"/>
              <a:gd name="T4" fmla="*/ 5 w 1094"/>
              <a:gd name="T5" fmla="*/ 12 h 155"/>
              <a:gd name="T6" fmla="*/ 0 w 1094"/>
              <a:gd name="T7" fmla="*/ 5 h 155"/>
              <a:gd name="T8" fmla="*/ 7 w 1094"/>
              <a:gd name="T9" fmla="*/ 0 h 155"/>
              <a:gd name="T10" fmla="*/ 1089 w 1094"/>
              <a:gd name="T11" fmla="*/ 143 h 155"/>
              <a:gd name="T12" fmla="*/ 1094 w 1094"/>
              <a:gd name="T13" fmla="*/ 150 h 155"/>
              <a:gd name="T14" fmla="*/ 1088 w 1094"/>
              <a:gd name="T1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4" h="155">
                <a:moveTo>
                  <a:pt x="1088" y="155"/>
                </a:moveTo>
                <a:cubicBezTo>
                  <a:pt x="1088" y="155"/>
                  <a:pt x="1087" y="155"/>
                  <a:pt x="1087" y="15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0" y="5"/>
                </a:cubicBezTo>
                <a:cubicBezTo>
                  <a:pt x="1" y="2"/>
                  <a:pt x="4" y="0"/>
                  <a:pt x="7" y="0"/>
                </a:cubicBezTo>
                <a:cubicBezTo>
                  <a:pt x="1089" y="143"/>
                  <a:pt x="1089" y="143"/>
                  <a:pt x="1089" y="143"/>
                </a:cubicBezTo>
                <a:cubicBezTo>
                  <a:pt x="1092" y="144"/>
                  <a:pt x="1094" y="147"/>
                  <a:pt x="1094" y="150"/>
                </a:cubicBezTo>
                <a:cubicBezTo>
                  <a:pt x="1093" y="153"/>
                  <a:pt x="1091" y="155"/>
                  <a:pt x="1088" y="1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6" name="Freeform 73"/>
          <p:cNvSpPr/>
          <p:nvPr/>
        </p:nvSpPr>
        <p:spPr bwMode="auto">
          <a:xfrm>
            <a:off x="7041601" y="1417133"/>
            <a:ext cx="1812244" cy="993358"/>
          </a:xfrm>
          <a:custGeom>
            <a:avLst/>
            <a:gdLst>
              <a:gd name="T0" fmla="*/ 2006 w 2013"/>
              <a:gd name="T1" fmla="*/ 1103 h 1103"/>
              <a:gd name="T2" fmla="*/ 2003 w 2013"/>
              <a:gd name="T3" fmla="*/ 1103 h 1103"/>
              <a:gd name="T4" fmla="*/ 4 w 2013"/>
              <a:gd name="T5" fmla="*/ 12 h 1103"/>
              <a:gd name="T6" fmla="*/ 2 w 2013"/>
              <a:gd name="T7" fmla="*/ 4 h 1103"/>
              <a:gd name="T8" fmla="*/ 10 w 2013"/>
              <a:gd name="T9" fmla="*/ 2 h 1103"/>
              <a:gd name="T10" fmla="*/ 2009 w 2013"/>
              <a:gd name="T11" fmla="*/ 1092 h 1103"/>
              <a:gd name="T12" fmla="*/ 2011 w 2013"/>
              <a:gd name="T13" fmla="*/ 1100 h 1103"/>
              <a:gd name="T14" fmla="*/ 2006 w 2013"/>
              <a:gd name="T15" fmla="*/ 1103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3" h="1103">
                <a:moveTo>
                  <a:pt x="2006" y="1103"/>
                </a:moveTo>
                <a:cubicBezTo>
                  <a:pt x="2005" y="1103"/>
                  <a:pt x="2004" y="1103"/>
                  <a:pt x="2003" y="1103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2" y="4"/>
                </a:cubicBezTo>
                <a:cubicBezTo>
                  <a:pt x="3" y="1"/>
                  <a:pt x="7" y="0"/>
                  <a:pt x="10" y="2"/>
                </a:cubicBezTo>
                <a:cubicBezTo>
                  <a:pt x="2009" y="1092"/>
                  <a:pt x="2009" y="1092"/>
                  <a:pt x="2009" y="1092"/>
                </a:cubicBezTo>
                <a:cubicBezTo>
                  <a:pt x="2012" y="1094"/>
                  <a:pt x="2013" y="1097"/>
                  <a:pt x="2011" y="1100"/>
                </a:cubicBezTo>
                <a:cubicBezTo>
                  <a:pt x="2010" y="1102"/>
                  <a:pt x="2008" y="1103"/>
                  <a:pt x="2006" y="11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7" name="Freeform 74"/>
          <p:cNvSpPr/>
          <p:nvPr/>
        </p:nvSpPr>
        <p:spPr bwMode="auto">
          <a:xfrm>
            <a:off x="8112344" y="523674"/>
            <a:ext cx="741501" cy="1886817"/>
          </a:xfrm>
          <a:custGeom>
            <a:avLst/>
            <a:gdLst>
              <a:gd name="T0" fmla="*/ 817 w 824"/>
              <a:gd name="T1" fmla="*/ 2096 h 2096"/>
              <a:gd name="T2" fmla="*/ 811 w 824"/>
              <a:gd name="T3" fmla="*/ 2093 h 2096"/>
              <a:gd name="T4" fmla="*/ 1 w 824"/>
              <a:gd name="T5" fmla="*/ 9 h 2096"/>
              <a:gd name="T6" fmla="*/ 4 w 824"/>
              <a:gd name="T7" fmla="*/ 1 h 2096"/>
              <a:gd name="T8" fmla="*/ 12 w 824"/>
              <a:gd name="T9" fmla="*/ 4 h 2096"/>
              <a:gd name="T10" fmla="*/ 822 w 824"/>
              <a:gd name="T11" fmla="*/ 2088 h 2096"/>
              <a:gd name="T12" fmla="*/ 819 w 824"/>
              <a:gd name="T13" fmla="*/ 2096 h 2096"/>
              <a:gd name="T14" fmla="*/ 817 w 824"/>
              <a:gd name="T15" fmla="*/ 2096 h 2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4" h="2096">
                <a:moveTo>
                  <a:pt x="817" y="2096"/>
                </a:moveTo>
                <a:cubicBezTo>
                  <a:pt x="814" y="2096"/>
                  <a:pt x="812" y="2095"/>
                  <a:pt x="811" y="2093"/>
                </a:cubicBezTo>
                <a:cubicBezTo>
                  <a:pt x="1" y="9"/>
                  <a:pt x="1" y="9"/>
                  <a:pt x="1" y="9"/>
                </a:cubicBezTo>
                <a:cubicBezTo>
                  <a:pt x="0" y="5"/>
                  <a:pt x="1" y="2"/>
                  <a:pt x="4" y="1"/>
                </a:cubicBezTo>
                <a:cubicBezTo>
                  <a:pt x="7" y="0"/>
                  <a:pt x="11" y="1"/>
                  <a:pt x="12" y="4"/>
                </a:cubicBezTo>
                <a:cubicBezTo>
                  <a:pt x="822" y="2088"/>
                  <a:pt x="822" y="2088"/>
                  <a:pt x="822" y="2088"/>
                </a:cubicBezTo>
                <a:cubicBezTo>
                  <a:pt x="824" y="2091"/>
                  <a:pt x="822" y="2095"/>
                  <a:pt x="819" y="2096"/>
                </a:cubicBezTo>
                <a:cubicBezTo>
                  <a:pt x="818" y="2096"/>
                  <a:pt x="818" y="2096"/>
                  <a:pt x="817" y="209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8" name="Freeform 75"/>
          <p:cNvSpPr/>
          <p:nvPr/>
        </p:nvSpPr>
        <p:spPr bwMode="auto">
          <a:xfrm>
            <a:off x="7041602" y="523674"/>
            <a:ext cx="1082000" cy="906122"/>
          </a:xfrm>
          <a:custGeom>
            <a:avLst/>
            <a:gdLst>
              <a:gd name="T0" fmla="*/ 7 w 1202"/>
              <a:gd name="T1" fmla="*/ 1006 h 1006"/>
              <a:gd name="T2" fmla="*/ 2 w 1202"/>
              <a:gd name="T3" fmla="*/ 1004 h 1006"/>
              <a:gd name="T4" fmla="*/ 3 w 1202"/>
              <a:gd name="T5" fmla="*/ 996 h 1006"/>
              <a:gd name="T6" fmla="*/ 1191 w 1202"/>
              <a:gd name="T7" fmla="*/ 2 h 1006"/>
              <a:gd name="T8" fmla="*/ 1200 w 1202"/>
              <a:gd name="T9" fmla="*/ 2 h 1006"/>
              <a:gd name="T10" fmla="*/ 1199 w 1202"/>
              <a:gd name="T11" fmla="*/ 11 h 1006"/>
              <a:gd name="T12" fmla="*/ 11 w 1202"/>
              <a:gd name="T13" fmla="*/ 1005 h 1006"/>
              <a:gd name="T14" fmla="*/ 7 w 1202"/>
              <a:gd name="T1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2" h="1006">
                <a:moveTo>
                  <a:pt x="7" y="1006"/>
                </a:moveTo>
                <a:cubicBezTo>
                  <a:pt x="5" y="1006"/>
                  <a:pt x="4" y="1005"/>
                  <a:pt x="2" y="1004"/>
                </a:cubicBezTo>
                <a:cubicBezTo>
                  <a:pt x="0" y="1001"/>
                  <a:pt x="1" y="998"/>
                  <a:pt x="3" y="996"/>
                </a:cubicBezTo>
                <a:cubicBezTo>
                  <a:pt x="1191" y="2"/>
                  <a:pt x="1191" y="2"/>
                  <a:pt x="1191" y="2"/>
                </a:cubicBezTo>
                <a:cubicBezTo>
                  <a:pt x="1194" y="0"/>
                  <a:pt x="1198" y="0"/>
                  <a:pt x="1200" y="2"/>
                </a:cubicBezTo>
                <a:cubicBezTo>
                  <a:pt x="1202" y="5"/>
                  <a:pt x="1202" y="9"/>
                  <a:pt x="1199" y="11"/>
                </a:cubicBezTo>
                <a:cubicBezTo>
                  <a:pt x="11" y="1005"/>
                  <a:pt x="11" y="1005"/>
                  <a:pt x="11" y="1005"/>
                </a:cubicBezTo>
                <a:cubicBezTo>
                  <a:pt x="10" y="1006"/>
                  <a:pt x="8" y="1006"/>
                  <a:pt x="7" y="100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9" name="Freeform 76"/>
          <p:cNvSpPr/>
          <p:nvPr/>
        </p:nvSpPr>
        <p:spPr bwMode="auto">
          <a:xfrm>
            <a:off x="5391163" y="1417133"/>
            <a:ext cx="1663100" cy="1198783"/>
          </a:xfrm>
          <a:custGeom>
            <a:avLst/>
            <a:gdLst>
              <a:gd name="T0" fmla="*/ 7 w 1846"/>
              <a:gd name="T1" fmla="*/ 1330 h 1330"/>
              <a:gd name="T2" fmla="*/ 2 w 1846"/>
              <a:gd name="T3" fmla="*/ 1327 h 1330"/>
              <a:gd name="T4" fmla="*/ 3 w 1846"/>
              <a:gd name="T5" fmla="*/ 1319 h 1330"/>
              <a:gd name="T6" fmla="*/ 1835 w 1846"/>
              <a:gd name="T7" fmla="*/ 2 h 1330"/>
              <a:gd name="T8" fmla="*/ 1844 w 1846"/>
              <a:gd name="T9" fmla="*/ 4 h 1330"/>
              <a:gd name="T10" fmla="*/ 1842 w 1846"/>
              <a:gd name="T11" fmla="*/ 12 h 1330"/>
              <a:gd name="T12" fmla="*/ 10 w 1846"/>
              <a:gd name="T13" fmla="*/ 1329 h 1330"/>
              <a:gd name="T14" fmla="*/ 7 w 1846"/>
              <a:gd name="T15" fmla="*/ 1330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6" h="1330">
                <a:moveTo>
                  <a:pt x="7" y="1330"/>
                </a:moveTo>
                <a:cubicBezTo>
                  <a:pt x="5" y="1330"/>
                  <a:pt x="3" y="1329"/>
                  <a:pt x="2" y="1327"/>
                </a:cubicBezTo>
                <a:cubicBezTo>
                  <a:pt x="0" y="1325"/>
                  <a:pt x="1" y="1321"/>
                  <a:pt x="3" y="1319"/>
                </a:cubicBezTo>
                <a:cubicBezTo>
                  <a:pt x="1835" y="2"/>
                  <a:pt x="1835" y="2"/>
                  <a:pt x="1835" y="2"/>
                </a:cubicBezTo>
                <a:cubicBezTo>
                  <a:pt x="1838" y="0"/>
                  <a:pt x="1842" y="1"/>
                  <a:pt x="1844" y="4"/>
                </a:cubicBezTo>
                <a:cubicBezTo>
                  <a:pt x="1846" y="6"/>
                  <a:pt x="1845" y="10"/>
                  <a:pt x="1842" y="12"/>
                </a:cubicBezTo>
                <a:cubicBezTo>
                  <a:pt x="10" y="1329"/>
                  <a:pt x="10" y="1329"/>
                  <a:pt x="10" y="1329"/>
                </a:cubicBezTo>
                <a:cubicBezTo>
                  <a:pt x="9" y="1329"/>
                  <a:pt x="8" y="1330"/>
                  <a:pt x="7" y="13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0" name="Freeform 77"/>
          <p:cNvSpPr/>
          <p:nvPr/>
        </p:nvSpPr>
        <p:spPr bwMode="auto">
          <a:xfrm>
            <a:off x="6066534" y="523674"/>
            <a:ext cx="2057066" cy="776676"/>
          </a:xfrm>
          <a:custGeom>
            <a:avLst/>
            <a:gdLst>
              <a:gd name="T0" fmla="*/ 7 w 2284"/>
              <a:gd name="T1" fmla="*/ 863 h 863"/>
              <a:gd name="T2" fmla="*/ 1 w 2284"/>
              <a:gd name="T3" fmla="*/ 859 h 863"/>
              <a:gd name="T4" fmla="*/ 5 w 2284"/>
              <a:gd name="T5" fmla="*/ 851 h 863"/>
              <a:gd name="T6" fmla="*/ 2275 w 2284"/>
              <a:gd name="T7" fmla="*/ 1 h 863"/>
              <a:gd name="T8" fmla="*/ 2283 w 2284"/>
              <a:gd name="T9" fmla="*/ 4 h 863"/>
              <a:gd name="T10" fmla="*/ 2279 w 2284"/>
              <a:gd name="T11" fmla="*/ 12 h 863"/>
              <a:gd name="T12" fmla="*/ 9 w 2284"/>
              <a:gd name="T13" fmla="*/ 863 h 863"/>
              <a:gd name="T14" fmla="*/ 7 w 2284"/>
              <a:gd name="T15" fmla="*/ 863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4" h="863">
                <a:moveTo>
                  <a:pt x="7" y="863"/>
                </a:moveTo>
                <a:cubicBezTo>
                  <a:pt x="5" y="863"/>
                  <a:pt x="2" y="861"/>
                  <a:pt x="1" y="859"/>
                </a:cubicBezTo>
                <a:cubicBezTo>
                  <a:pt x="0" y="856"/>
                  <a:pt x="2" y="852"/>
                  <a:pt x="5" y="851"/>
                </a:cubicBezTo>
                <a:cubicBezTo>
                  <a:pt x="2275" y="1"/>
                  <a:pt x="2275" y="1"/>
                  <a:pt x="2275" y="1"/>
                </a:cubicBezTo>
                <a:cubicBezTo>
                  <a:pt x="2278" y="0"/>
                  <a:pt x="2282" y="1"/>
                  <a:pt x="2283" y="4"/>
                </a:cubicBezTo>
                <a:cubicBezTo>
                  <a:pt x="2284" y="7"/>
                  <a:pt x="2283" y="11"/>
                  <a:pt x="2279" y="12"/>
                </a:cubicBezTo>
                <a:cubicBezTo>
                  <a:pt x="9" y="863"/>
                  <a:pt x="9" y="863"/>
                  <a:pt x="9" y="863"/>
                </a:cubicBezTo>
                <a:cubicBezTo>
                  <a:pt x="8" y="863"/>
                  <a:pt x="8" y="863"/>
                  <a:pt x="7" y="8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1" name="Freeform 78"/>
          <p:cNvSpPr/>
          <p:nvPr/>
        </p:nvSpPr>
        <p:spPr bwMode="auto">
          <a:xfrm>
            <a:off x="6142513" y="295737"/>
            <a:ext cx="1981087" cy="237787"/>
          </a:xfrm>
          <a:custGeom>
            <a:avLst/>
            <a:gdLst>
              <a:gd name="T0" fmla="*/ 2194 w 2201"/>
              <a:gd name="T1" fmla="*/ 265 h 265"/>
              <a:gd name="T2" fmla="*/ 2194 w 2201"/>
              <a:gd name="T3" fmla="*/ 265 h 265"/>
              <a:gd name="T4" fmla="*/ 6 w 2201"/>
              <a:gd name="T5" fmla="*/ 12 h 265"/>
              <a:gd name="T6" fmla="*/ 0 w 2201"/>
              <a:gd name="T7" fmla="*/ 5 h 265"/>
              <a:gd name="T8" fmla="*/ 7 w 2201"/>
              <a:gd name="T9" fmla="*/ 0 h 265"/>
              <a:gd name="T10" fmla="*/ 2195 w 2201"/>
              <a:gd name="T11" fmla="*/ 253 h 265"/>
              <a:gd name="T12" fmla="*/ 2200 w 2201"/>
              <a:gd name="T13" fmla="*/ 260 h 265"/>
              <a:gd name="T14" fmla="*/ 2194 w 2201"/>
              <a:gd name="T15" fmla="*/ 265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01" h="265">
                <a:moveTo>
                  <a:pt x="2194" y="265"/>
                </a:moveTo>
                <a:cubicBezTo>
                  <a:pt x="2194" y="265"/>
                  <a:pt x="2194" y="265"/>
                  <a:pt x="2194" y="265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5"/>
                </a:cubicBezTo>
                <a:cubicBezTo>
                  <a:pt x="1" y="2"/>
                  <a:pt x="4" y="0"/>
                  <a:pt x="7" y="0"/>
                </a:cubicBezTo>
                <a:cubicBezTo>
                  <a:pt x="2195" y="253"/>
                  <a:pt x="2195" y="253"/>
                  <a:pt x="2195" y="253"/>
                </a:cubicBezTo>
                <a:cubicBezTo>
                  <a:pt x="2198" y="254"/>
                  <a:pt x="2201" y="257"/>
                  <a:pt x="2200" y="260"/>
                </a:cubicBezTo>
                <a:cubicBezTo>
                  <a:pt x="2200" y="263"/>
                  <a:pt x="2197" y="265"/>
                  <a:pt x="2194" y="2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2" name="Freeform 79"/>
          <p:cNvSpPr/>
          <p:nvPr/>
        </p:nvSpPr>
        <p:spPr bwMode="auto">
          <a:xfrm>
            <a:off x="5166041" y="-431694"/>
            <a:ext cx="987730" cy="737280"/>
          </a:xfrm>
          <a:custGeom>
            <a:avLst/>
            <a:gdLst>
              <a:gd name="T0" fmla="*/ 1090 w 1097"/>
              <a:gd name="T1" fmla="*/ 819 h 819"/>
              <a:gd name="T2" fmla="*/ 1087 w 1097"/>
              <a:gd name="T3" fmla="*/ 818 h 819"/>
              <a:gd name="T4" fmla="*/ 3 w 1097"/>
              <a:gd name="T5" fmla="*/ 12 h 819"/>
              <a:gd name="T6" fmla="*/ 2 w 1097"/>
              <a:gd name="T7" fmla="*/ 3 h 819"/>
              <a:gd name="T8" fmla="*/ 11 w 1097"/>
              <a:gd name="T9" fmla="*/ 2 h 819"/>
              <a:gd name="T10" fmla="*/ 1094 w 1097"/>
              <a:gd name="T11" fmla="*/ 808 h 819"/>
              <a:gd name="T12" fmla="*/ 1095 w 1097"/>
              <a:gd name="T13" fmla="*/ 817 h 819"/>
              <a:gd name="T14" fmla="*/ 1090 w 1097"/>
              <a:gd name="T15" fmla="*/ 819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7" h="819">
                <a:moveTo>
                  <a:pt x="1090" y="819"/>
                </a:moveTo>
                <a:cubicBezTo>
                  <a:pt x="1089" y="819"/>
                  <a:pt x="1088" y="819"/>
                  <a:pt x="1087" y="818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0"/>
                  <a:pt x="0" y="6"/>
                  <a:pt x="2" y="3"/>
                </a:cubicBezTo>
                <a:cubicBezTo>
                  <a:pt x="4" y="1"/>
                  <a:pt x="8" y="0"/>
                  <a:pt x="11" y="2"/>
                </a:cubicBezTo>
                <a:cubicBezTo>
                  <a:pt x="1094" y="808"/>
                  <a:pt x="1094" y="808"/>
                  <a:pt x="1094" y="808"/>
                </a:cubicBezTo>
                <a:cubicBezTo>
                  <a:pt x="1097" y="810"/>
                  <a:pt x="1097" y="814"/>
                  <a:pt x="1095" y="817"/>
                </a:cubicBezTo>
                <a:cubicBezTo>
                  <a:pt x="1094" y="818"/>
                  <a:pt x="1092" y="819"/>
                  <a:pt x="1090" y="81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3" name="Freeform 80"/>
          <p:cNvSpPr/>
          <p:nvPr/>
        </p:nvSpPr>
        <p:spPr bwMode="auto">
          <a:xfrm>
            <a:off x="5391164" y="1289094"/>
            <a:ext cx="688034" cy="1326822"/>
          </a:xfrm>
          <a:custGeom>
            <a:avLst/>
            <a:gdLst>
              <a:gd name="T0" fmla="*/ 7 w 764"/>
              <a:gd name="T1" fmla="*/ 1473 h 1473"/>
              <a:gd name="T2" fmla="*/ 4 w 764"/>
              <a:gd name="T3" fmla="*/ 1472 h 1473"/>
              <a:gd name="T4" fmla="*/ 1 w 764"/>
              <a:gd name="T5" fmla="*/ 1464 h 1473"/>
              <a:gd name="T6" fmla="*/ 752 w 764"/>
              <a:gd name="T7" fmla="*/ 4 h 1473"/>
              <a:gd name="T8" fmla="*/ 760 w 764"/>
              <a:gd name="T9" fmla="*/ 2 h 1473"/>
              <a:gd name="T10" fmla="*/ 762 w 764"/>
              <a:gd name="T11" fmla="*/ 10 h 1473"/>
              <a:gd name="T12" fmla="*/ 12 w 764"/>
              <a:gd name="T13" fmla="*/ 1470 h 1473"/>
              <a:gd name="T14" fmla="*/ 7 w 764"/>
              <a:gd name="T15" fmla="*/ 147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4" h="1473">
                <a:moveTo>
                  <a:pt x="7" y="1473"/>
                </a:moveTo>
                <a:cubicBezTo>
                  <a:pt x="6" y="1473"/>
                  <a:pt x="5" y="1473"/>
                  <a:pt x="4" y="1472"/>
                </a:cubicBezTo>
                <a:cubicBezTo>
                  <a:pt x="1" y="1471"/>
                  <a:pt x="0" y="1467"/>
                  <a:pt x="1" y="1464"/>
                </a:cubicBezTo>
                <a:cubicBezTo>
                  <a:pt x="752" y="4"/>
                  <a:pt x="752" y="4"/>
                  <a:pt x="752" y="4"/>
                </a:cubicBezTo>
                <a:cubicBezTo>
                  <a:pt x="753" y="1"/>
                  <a:pt x="757" y="0"/>
                  <a:pt x="760" y="2"/>
                </a:cubicBezTo>
                <a:cubicBezTo>
                  <a:pt x="763" y="3"/>
                  <a:pt x="764" y="7"/>
                  <a:pt x="762" y="10"/>
                </a:cubicBezTo>
                <a:cubicBezTo>
                  <a:pt x="12" y="1470"/>
                  <a:pt x="12" y="1470"/>
                  <a:pt x="12" y="1470"/>
                </a:cubicBezTo>
                <a:cubicBezTo>
                  <a:pt x="11" y="1472"/>
                  <a:pt x="9" y="1473"/>
                  <a:pt x="7" y="147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4" name="Freeform 81"/>
          <p:cNvSpPr/>
          <p:nvPr/>
        </p:nvSpPr>
        <p:spPr bwMode="auto">
          <a:xfrm>
            <a:off x="1948182" y="1754818"/>
            <a:ext cx="1367625" cy="427735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5" name="Freeform 82"/>
          <p:cNvSpPr/>
          <p:nvPr/>
        </p:nvSpPr>
        <p:spPr bwMode="auto">
          <a:xfrm>
            <a:off x="-398732" y="1754818"/>
            <a:ext cx="2358170" cy="2453847"/>
          </a:xfrm>
          <a:custGeom>
            <a:avLst/>
            <a:gdLst>
              <a:gd name="T0" fmla="*/ 6 w 2619"/>
              <a:gd name="T1" fmla="*/ 2724 h 2724"/>
              <a:gd name="T2" fmla="*/ 2 w 2619"/>
              <a:gd name="T3" fmla="*/ 2722 h 2724"/>
              <a:gd name="T4" fmla="*/ 2 w 2619"/>
              <a:gd name="T5" fmla="*/ 2714 h 2724"/>
              <a:gd name="T6" fmla="*/ 2609 w 2619"/>
              <a:gd name="T7" fmla="*/ 3 h 2724"/>
              <a:gd name="T8" fmla="*/ 2617 w 2619"/>
              <a:gd name="T9" fmla="*/ 2 h 2724"/>
              <a:gd name="T10" fmla="*/ 2617 w 2619"/>
              <a:gd name="T11" fmla="*/ 11 h 2724"/>
              <a:gd name="T12" fmla="*/ 10 w 2619"/>
              <a:gd name="T13" fmla="*/ 2722 h 2724"/>
              <a:gd name="T14" fmla="*/ 6 w 2619"/>
              <a:gd name="T15" fmla="*/ 2724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19" h="2724">
                <a:moveTo>
                  <a:pt x="6" y="2724"/>
                </a:moveTo>
                <a:cubicBezTo>
                  <a:pt x="5" y="2724"/>
                  <a:pt x="3" y="2723"/>
                  <a:pt x="2" y="2722"/>
                </a:cubicBezTo>
                <a:cubicBezTo>
                  <a:pt x="0" y="2720"/>
                  <a:pt x="0" y="2716"/>
                  <a:pt x="2" y="2714"/>
                </a:cubicBezTo>
                <a:cubicBezTo>
                  <a:pt x="2609" y="3"/>
                  <a:pt x="2609" y="3"/>
                  <a:pt x="2609" y="3"/>
                </a:cubicBezTo>
                <a:cubicBezTo>
                  <a:pt x="2611" y="0"/>
                  <a:pt x="2615" y="0"/>
                  <a:pt x="2617" y="2"/>
                </a:cubicBezTo>
                <a:cubicBezTo>
                  <a:pt x="2619" y="5"/>
                  <a:pt x="2619" y="8"/>
                  <a:pt x="2617" y="11"/>
                </a:cubicBezTo>
                <a:cubicBezTo>
                  <a:pt x="10" y="2722"/>
                  <a:pt x="10" y="2722"/>
                  <a:pt x="10" y="2722"/>
                </a:cubicBezTo>
                <a:cubicBezTo>
                  <a:pt x="9" y="2723"/>
                  <a:pt x="8" y="2724"/>
                  <a:pt x="6" y="272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6" name="Freeform 83"/>
          <p:cNvSpPr/>
          <p:nvPr/>
        </p:nvSpPr>
        <p:spPr bwMode="auto">
          <a:xfrm>
            <a:off x="-398732" y="4197409"/>
            <a:ext cx="1283205" cy="56281"/>
          </a:xfrm>
          <a:custGeom>
            <a:avLst/>
            <a:gdLst>
              <a:gd name="T0" fmla="*/ 1419 w 1425"/>
              <a:gd name="T1" fmla="*/ 62 h 62"/>
              <a:gd name="T2" fmla="*/ 1419 w 1425"/>
              <a:gd name="T3" fmla="*/ 62 h 62"/>
              <a:gd name="T4" fmla="*/ 6 w 1425"/>
              <a:gd name="T5" fmla="*/ 12 h 62"/>
              <a:gd name="T6" fmla="*/ 0 w 1425"/>
              <a:gd name="T7" fmla="*/ 6 h 62"/>
              <a:gd name="T8" fmla="*/ 6 w 1425"/>
              <a:gd name="T9" fmla="*/ 0 h 62"/>
              <a:gd name="T10" fmla="*/ 1419 w 1425"/>
              <a:gd name="T11" fmla="*/ 50 h 62"/>
              <a:gd name="T12" fmla="*/ 1425 w 1425"/>
              <a:gd name="T13" fmla="*/ 56 h 62"/>
              <a:gd name="T14" fmla="*/ 1419 w 1425"/>
              <a:gd name="T15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5" h="62">
                <a:moveTo>
                  <a:pt x="1419" y="62"/>
                </a:moveTo>
                <a:cubicBezTo>
                  <a:pt x="1419" y="62"/>
                  <a:pt x="1419" y="62"/>
                  <a:pt x="1419" y="6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419" y="50"/>
                  <a:pt x="1419" y="50"/>
                  <a:pt x="1419" y="50"/>
                </a:cubicBezTo>
                <a:cubicBezTo>
                  <a:pt x="1423" y="50"/>
                  <a:pt x="1425" y="53"/>
                  <a:pt x="1425" y="56"/>
                </a:cubicBezTo>
                <a:cubicBezTo>
                  <a:pt x="1425" y="59"/>
                  <a:pt x="1422" y="62"/>
                  <a:pt x="1419" y="62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7" name="Freeform 84"/>
          <p:cNvSpPr/>
          <p:nvPr/>
        </p:nvSpPr>
        <p:spPr bwMode="auto">
          <a:xfrm>
            <a:off x="871808" y="1754817"/>
            <a:ext cx="1087629" cy="2498871"/>
          </a:xfrm>
          <a:custGeom>
            <a:avLst/>
            <a:gdLst>
              <a:gd name="T0" fmla="*/ 7 w 1208"/>
              <a:gd name="T1" fmla="*/ 2774 h 2774"/>
              <a:gd name="T2" fmla="*/ 5 w 1208"/>
              <a:gd name="T3" fmla="*/ 2773 h 2774"/>
              <a:gd name="T4" fmla="*/ 2 w 1208"/>
              <a:gd name="T5" fmla="*/ 2765 h 2774"/>
              <a:gd name="T6" fmla="*/ 1195 w 1208"/>
              <a:gd name="T7" fmla="*/ 4 h 2774"/>
              <a:gd name="T8" fmla="*/ 1203 w 1208"/>
              <a:gd name="T9" fmla="*/ 1 h 2774"/>
              <a:gd name="T10" fmla="*/ 1206 w 1208"/>
              <a:gd name="T11" fmla="*/ 9 h 2774"/>
              <a:gd name="T12" fmla="*/ 13 w 1208"/>
              <a:gd name="T13" fmla="*/ 2770 h 2774"/>
              <a:gd name="T14" fmla="*/ 7 w 1208"/>
              <a:gd name="T15" fmla="*/ 2774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8" h="2774">
                <a:moveTo>
                  <a:pt x="7" y="2774"/>
                </a:moveTo>
                <a:cubicBezTo>
                  <a:pt x="6" y="2774"/>
                  <a:pt x="5" y="2774"/>
                  <a:pt x="5" y="2773"/>
                </a:cubicBezTo>
                <a:cubicBezTo>
                  <a:pt x="2" y="2772"/>
                  <a:pt x="0" y="2769"/>
                  <a:pt x="2" y="2765"/>
                </a:cubicBezTo>
                <a:cubicBezTo>
                  <a:pt x="1195" y="4"/>
                  <a:pt x="1195" y="4"/>
                  <a:pt x="1195" y="4"/>
                </a:cubicBezTo>
                <a:cubicBezTo>
                  <a:pt x="1197" y="1"/>
                  <a:pt x="1200" y="0"/>
                  <a:pt x="1203" y="1"/>
                </a:cubicBezTo>
                <a:cubicBezTo>
                  <a:pt x="1206" y="2"/>
                  <a:pt x="1208" y="6"/>
                  <a:pt x="1206" y="9"/>
                </a:cubicBezTo>
                <a:cubicBezTo>
                  <a:pt x="13" y="2770"/>
                  <a:pt x="13" y="2770"/>
                  <a:pt x="13" y="2770"/>
                </a:cubicBezTo>
                <a:cubicBezTo>
                  <a:pt x="12" y="2773"/>
                  <a:pt x="9" y="2774"/>
                  <a:pt x="7" y="277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8" name="Freeform 85"/>
          <p:cNvSpPr/>
          <p:nvPr/>
        </p:nvSpPr>
        <p:spPr bwMode="auto">
          <a:xfrm>
            <a:off x="3439625" y="3766859"/>
            <a:ext cx="361605" cy="1377475"/>
          </a:xfrm>
          <a:custGeom>
            <a:avLst/>
            <a:gdLst>
              <a:gd name="T0" fmla="*/ 7 w 401"/>
              <a:gd name="T1" fmla="*/ 1530 h 1530"/>
              <a:gd name="T2" fmla="*/ 5 w 401"/>
              <a:gd name="T3" fmla="*/ 1530 h 1530"/>
              <a:gd name="T4" fmla="*/ 1 w 401"/>
              <a:gd name="T5" fmla="*/ 1522 h 1530"/>
              <a:gd name="T6" fmla="*/ 388 w 401"/>
              <a:gd name="T7" fmla="*/ 5 h 1530"/>
              <a:gd name="T8" fmla="*/ 396 w 401"/>
              <a:gd name="T9" fmla="*/ 0 h 1530"/>
              <a:gd name="T10" fmla="*/ 400 w 401"/>
              <a:gd name="T11" fmla="*/ 8 h 1530"/>
              <a:gd name="T12" fmla="*/ 13 w 401"/>
              <a:gd name="T13" fmla="*/ 1525 h 1530"/>
              <a:gd name="T14" fmla="*/ 7 w 401"/>
              <a:gd name="T15" fmla="*/ 1530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1" h="1530">
                <a:moveTo>
                  <a:pt x="7" y="1530"/>
                </a:moveTo>
                <a:cubicBezTo>
                  <a:pt x="6" y="1530"/>
                  <a:pt x="6" y="1530"/>
                  <a:pt x="5" y="1530"/>
                </a:cubicBezTo>
                <a:cubicBezTo>
                  <a:pt x="2" y="1529"/>
                  <a:pt x="0" y="1526"/>
                  <a:pt x="1" y="1522"/>
                </a:cubicBezTo>
                <a:cubicBezTo>
                  <a:pt x="388" y="5"/>
                  <a:pt x="388" y="5"/>
                  <a:pt x="388" y="5"/>
                </a:cubicBezTo>
                <a:cubicBezTo>
                  <a:pt x="389" y="2"/>
                  <a:pt x="393" y="0"/>
                  <a:pt x="396" y="0"/>
                </a:cubicBezTo>
                <a:cubicBezTo>
                  <a:pt x="399" y="1"/>
                  <a:pt x="401" y="4"/>
                  <a:pt x="400" y="8"/>
                </a:cubicBezTo>
                <a:cubicBezTo>
                  <a:pt x="13" y="1525"/>
                  <a:pt x="13" y="1525"/>
                  <a:pt x="13" y="1525"/>
                </a:cubicBezTo>
                <a:cubicBezTo>
                  <a:pt x="12" y="1528"/>
                  <a:pt x="9" y="1530"/>
                  <a:pt x="7" y="15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9" name="Freeform 86"/>
          <p:cNvSpPr/>
          <p:nvPr/>
        </p:nvSpPr>
        <p:spPr bwMode="auto">
          <a:xfrm>
            <a:off x="871808" y="4241026"/>
            <a:ext cx="2580479" cy="903308"/>
          </a:xfrm>
          <a:custGeom>
            <a:avLst/>
            <a:gdLst>
              <a:gd name="T0" fmla="*/ 2858 w 2865"/>
              <a:gd name="T1" fmla="*/ 1003 h 1003"/>
              <a:gd name="T2" fmla="*/ 2856 w 2865"/>
              <a:gd name="T3" fmla="*/ 1003 h 1003"/>
              <a:gd name="T4" fmla="*/ 5 w 2865"/>
              <a:gd name="T5" fmla="*/ 13 h 1003"/>
              <a:gd name="T6" fmla="*/ 1 w 2865"/>
              <a:gd name="T7" fmla="*/ 5 h 1003"/>
              <a:gd name="T8" fmla="*/ 9 w 2865"/>
              <a:gd name="T9" fmla="*/ 1 h 1003"/>
              <a:gd name="T10" fmla="*/ 2860 w 2865"/>
              <a:gd name="T11" fmla="*/ 991 h 1003"/>
              <a:gd name="T12" fmla="*/ 2863 w 2865"/>
              <a:gd name="T13" fmla="*/ 999 h 1003"/>
              <a:gd name="T14" fmla="*/ 2858 w 2865"/>
              <a:gd name="T15" fmla="*/ 1003 h 1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5" h="1003">
                <a:moveTo>
                  <a:pt x="2858" y="1003"/>
                </a:moveTo>
                <a:cubicBezTo>
                  <a:pt x="2857" y="1003"/>
                  <a:pt x="2856" y="1003"/>
                  <a:pt x="2856" y="1003"/>
                </a:cubicBezTo>
                <a:cubicBezTo>
                  <a:pt x="5" y="13"/>
                  <a:pt x="5" y="13"/>
                  <a:pt x="5" y="13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6" y="0"/>
                  <a:pt x="9" y="1"/>
                </a:cubicBezTo>
                <a:cubicBezTo>
                  <a:pt x="2860" y="991"/>
                  <a:pt x="2860" y="991"/>
                  <a:pt x="2860" y="991"/>
                </a:cubicBezTo>
                <a:cubicBezTo>
                  <a:pt x="2863" y="992"/>
                  <a:pt x="2865" y="996"/>
                  <a:pt x="2863" y="999"/>
                </a:cubicBezTo>
                <a:cubicBezTo>
                  <a:pt x="2863" y="1001"/>
                  <a:pt x="2860" y="1003"/>
                  <a:pt x="2858" y="10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0" name="Freeform 87"/>
          <p:cNvSpPr/>
          <p:nvPr/>
        </p:nvSpPr>
        <p:spPr bwMode="auto">
          <a:xfrm>
            <a:off x="3303149" y="2171296"/>
            <a:ext cx="147738" cy="2973038"/>
          </a:xfrm>
          <a:custGeom>
            <a:avLst/>
            <a:gdLst>
              <a:gd name="T0" fmla="*/ 158 w 164"/>
              <a:gd name="T1" fmla="*/ 3301 h 3301"/>
              <a:gd name="T2" fmla="*/ 152 w 164"/>
              <a:gd name="T3" fmla="*/ 3295 h 3301"/>
              <a:gd name="T4" fmla="*/ 0 w 164"/>
              <a:gd name="T5" fmla="*/ 7 h 3301"/>
              <a:gd name="T6" fmla="*/ 6 w 164"/>
              <a:gd name="T7" fmla="*/ 1 h 3301"/>
              <a:gd name="T8" fmla="*/ 12 w 164"/>
              <a:gd name="T9" fmla="*/ 6 h 3301"/>
              <a:gd name="T10" fmla="*/ 164 w 164"/>
              <a:gd name="T11" fmla="*/ 3295 h 3301"/>
              <a:gd name="T12" fmla="*/ 158 w 164"/>
              <a:gd name="T13" fmla="*/ 3301 h 3301"/>
              <a:gd name="T14" fmla="*/ 158 w 164"/>
              <a:gd name="T15" fmla="*/ 3301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3301">
                <a:moveTo>
                  <a:pt x="158" y="3301"/>
                </a:moveTo>
                <a:cubicBezTo>
                  <a:pt x="155" y="3301"/>
                  <a:pt x="152" y="3298"/>
                  <a:pt x="152" y="3295"/>
                </a:cubicBezTo>
                <a:cubicBezTo>
                  <a:pt x="0" y="7"/>
                  <a:pt x="0" y="7"/>
                  <a:pt x="0" y="7"/>
                </a:cubicBezTo>
                <a:cubicBezTo>
                  <a:pt x="0" y="4"/>
                  <a:pt x="2" y="1"/>
                  <a:pt x="6" y="1"/>
                </a:cubicBezTo>
                <a:cubicBezTo>
                  <a:pt x="9" y="0"/>
                  <a:pt x="12" y="3"/>
                  <a:pt x="12" y="6"/>
                </a:cubicBezTo>
                <a:cubicBezTo>
                  <a:pt x="164" y="3295"/>
                  <a:pt x="164" y="3295"/>
                  <a:pt x="164" y="3295"/>
                </a:cubicBezTo>
                <a:cubicBezTo>
                  <a:pt x="164" y="3298"/>
                  <a:pt x="161" y="3301"/>
                  <a:pt x="158" y="3301"/>
                </a:cubicBezTo>
                <a:cubicBezTo>
                  <a:pt x="158" y="3301"/>
                  <a:pt x="158" y="3301"/>
                  <a:pt x="158" y="3301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1" name="Freeform 5"/>
          <p:cNvSpPr/>
          <p:nvPr/>
        </p:nvSpPr>
        <p:spPr bwMode="auto">
          <a:xfrm>
            <a:off x="3747762" y="2649685"/>
            <a:ext cx="505121" cy="797782"/>
          </a:xfrm>
          <a:custGeom>
            <a:avLst/>
            <a:gdLst>
              <a:gd name="T0" fmla="*/ 557 w 561"/>
              <a:gd name="T1" fmla="*/ 886 h 886"/>
              <a:gd name="T2" fmla="*/ 553 w 561"/>
              <a:gd name="T3" fmla="*/ 884 h 886"/>
              <a:gd name="T4" fmla="*/ 1 w 561"/>
              <a:gd name="T5" fmla="*/ 6 h 886"/>
              <a:gd name="T6" fmla="*/ 2 w 561"/>
              <a:gd name="T7" fmla="*/ 1 h 886"/>
              <a:gd name="T8" fmla="*/ 8 w 561"/>
              <a:gd name="T9" fmla="*/ 2 h 886"/>
              <a:gd name="T10" fmla="*/ 560 w 561"/>
              <a:gd name="T11" fmla="*/ 880 h 886"/>
              <a:gd name="T12" fmla="*/ 559 w 561"/>
              <a:gd name="T13" fmla="*/ 886 h 886"/>
              <a:gd name="T14" fmla="*/ 557 w 561"/>
              <a:gd name="T15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886">
                <a:moveTo>
                  <a:pt x="557" y="886"/>
                </a:moveTo>
                <a:cubicBezTo>
                  <a:pt x="555" y="886"/>
                  <a:pt x="554" y="886"/>
                  <a:pt x="553" y="884"/>
                </a:cubicBezTo>
                <a:cubicBezTo>
                  <a:pt x="1" y="6"/>
                  <a:pt x="1" y="6"/>
                  <a:pt x="1" y="6"/>
                </a:cubicBezTo>
                <a:cubicBezTo>
                  <a:pt x="0" y="5"/>
                  <a:pt x="1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60" y="880"/>
                  <a:pt x="560" y="880"/>
                  <a:pt x="560" y="880"/>
                </a:cubicBezTo>
                <a:cubicBezTo>
                  <a:pt x="561" y="882"/>
                  <a:pt x="561" y="885"/>
                  <a:pt x="559" y="886"/>
                </a:cubicBezTo>
                <a:cubicBezTo>
                  <a:pt x="558" y="886"/>
                  <a:pt x="557" y="886"/>
                  <a:pt x="557" y="88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2" name="Freeform 6"/>
          <p:cNvSpPr/>
          <p:nvPr/>
        </p:nvSpPr>
        <p:spPr bwMode="auto">
          <a:xfrm>
            <a:off x="3742134" y="3125258"/>
            <a:ext cx="510749" cy="322209"/>
          </a:xfrm>
          <a:custGeom>
            <a:avLst/>
            <a:gdLst>
              <a:gd name="T0" fmla="*/ 564 w 568"/>
              <a:gd name="T1" fmla="*/ 358 h 358"/>
              <a:gd name="T2" fmla="*/ 562 w 568"/>
              <a:gd name="T3" fmla="*/ 358 h 358"/>
              <a:gd name="T4" fmla="*/ 3 w 568"/>
              <a:gd name="T5" fmla="*/ 8 h 358"/>
              <a:gd name="T6" fmla="*/ 2 w 568"/>
              <a:gd name="T7" fmla="*/ 3 h 358"/>
              <a:gd name="T8" fmla="*/ 7 w 568"/>
              <a:gd name="T9" fmla="*/ 2 h 358"/>
              <a:gd name="T10" fmla="*/ 566 w 568"/>
              <a:gd name="T11" fmla="*/ 351 h 358"/>
              <a:gd name="T12" fmla="*/ 567 w 568"/>
              <a:gd name="T13" fmla="*/ 356 h 358"/>
              <a:gd name="T14" fmla="*/ 564 w 568"/>
              <a:gd name="T15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8" h="358">
                <a:moveTo>
                  <a:pt x="564" y="358"/>
                </a:moveTo>
                <a:cubicBezTo>
                  <a:pt x="563" y="358"/>
                  <a:pt x="562" y="358"/>
                  <a:pt x="562" y="358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5" y="0"/>
                  <a:pt x="7" y="2"/>
                </a:cubicBezTo>
                <a:cubicBezTo>
                  <a:pt x="566" y="351"/>
                  <a:pt x="566" y="351"/>
                  <a:pt x="566" y="351"/>
                </a:cubicBezTo>
                <a:cubicBezTo>
                  <a:pt x="568" y="352"/>
                  <a:pt x="568" y="355"/>
                  <a:pt x="567" y="356"/>
                </a:cubicBezTo>
                <a:cubicBezTo>
                  <a:pt x="566" y="358"/>
                  <a:pt x="565" y="358"/>
                  <a:pt x="564" y="35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3" name="Freeform 7"/>
          <p:cNvSpPr/>
          <p:nvPr/>
        </p:nvSpPr>
        <p:spPr bwMode="auto">
          <a:xfrm>
            <a:off x="3743540" y="2649685"/>
            <a:ext cx="12664" cy="484016"/>
          </a:xfrm>
          <a:custGeom>
            <a:avLst/>
            <a:gdLst>
              <a:gd name="T0" fmla="*/ 4 w 15"/>
              <a:gd name="T1" fmla="*/ 537 h 537"/>
              <a:gd name="T2" fmla="*/ 4 w 15"/>
              <a:gd name="T3" fmla="*/ 537 h 537"/>
              <a:gd name="T4" fmla="*/ 0 w 15"/>
              <a:gd name="T5" fmla="*/ 533 h 537"/>
              <a:gd name="T6" fmla="*/ 7 w 15"/>
              <a:gd name="T7" fmla="*/ 4 h 537"/>
              <a:gd name="T8" fmla="*/ 11 w 15"/>
              <a:gd name="T9" fmla="*/ 0 h 537"/>
              <a:gd name="T10" fmla="*/ 11 w 15"/>
              <a:gd name="T11" fmla="*/ 0 h 537"/>
              <a:gd name="T12" fmla="*/ 15 w 15"/>
              <a:gd name="T13" fmla="*/ 4 h 537"/>
              <a:gd name="T14" fmla="*/ 8 w 15"/>
              <a:gd name="T15" fmla="*/ 533 h 537"/>
              <a:gd name="T16" fmla="*/ 4 w 15"/>
              <a:gd name="T17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537">
                <a:moveTo>
                  <a:pt x="4" y="537"/>
                </a:moveTo>
                <a:cubicBezTo>
                  <a:pt x="4" y="537"/>
                  <a:pt x="4" y="537"/>
                  <a:pt x="4" y="537"/>
                </a:cubicBezTo>
                <a:cubicBezTo>
                  <a:pt x="2" y="537"/>
                  <a:pt x="0" y="535"/>
                  <a:pt x="0" y="533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8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5" y="2"/>
                  <a:pt x="15" y="4"/>
                </a:cubicBezTo>
                <a:cubicBezTo>
                  <a:pt x="8" y="533"/>
                  <a:pt x="8" y="533"/>
                  <a:pt x="8" y="533"/>
                </a:cubicBezTo>
                <a:cubicBezTo>
                  <a:pt x="8" y="535"/>
                  <a:pt x="6" y="537"/>
                  <a:pt x="4" y="5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4" name="Freeform 8"/>
          <p:cNvSpPr/>
          <p:nvPr/>
        </p:nvSpPr>
        <p:spPr bwMode="auto">
          <a:xfrm>
            <a:off x="2741741" y="3092897"/>
            <a:ext cx="1008835" cy="40804"/>
          </a:xfrm>
          <a:custGeom>
            <a:avLst/>
            <a:gdLst>
              <a:gd name="T0" fmla="*/ 1118 w 1122"/>
              <a:gd name="T1" fmla="*/ 44 h 44"/>
              <a:gd name="T2" fmla="*/ 1118 w 1122"/>
              <a:gd name="T3" fmla="*/ 44 h 44"/>
              <a:gd name="T4" fmla="*/ 4 w 1122"/>
              <a:gd name="T5" fmla="*/ 8 h 44"/>
              <a:gd name="T6" fmla="*/ 0 w 1122"/>
              <a:gd name="T7" fmla="*/ 4 h 44"/>
              <a:gd name="T8" fmla="*/ 4 w 1122"/>
              <a:gd name="T9" fmla="*/ 0 h 44"/>
              <a:gd name="T10" fmla="*/ 1118 w 1122"/>
              <a:gd name="T11" fmla="*/ 36 h 44"/>
              <a:gd name="T12" fmla="*/ 1122 w 1122"/>
              <a:gd name="T13" fmla="*/ 40 h 44"/>
              <a:gd name="T14" fmla="*/ 1118 w 1122"/>
              <a:gd name="T1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2" h="44">
                <a:moveTo>
                  <a:pt x="1118" y="44"/>
                </a:moveTo>
                <a:cubicBezTo>
                  <a:pt x="1118" y="44"/>
                  <a:pt x="1118" y="44"/>
                  <a:pt x="1118" y="44"/>
                </a:cubicBezTo>
                <a:cubicBezTo>
                  <a:pt x="4" y="8"/>
                  <a:pt x="4" y="8"/>
                  <a:pt x="4" y="8"/>
                </a:cubicBezTo>
                <a:cubicBezTo>
                  <a:pt x="1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118" y="36"/>
                  <a:pt x="1118" y="36"/>
                  <a:pt x="1118" y="36"/>
                </a:cubicBezTo>
                <a:cubicBezTo>
                  <a:pt x="1120" y="36"/>
                  <a:pt x="1122" y="38"/>
                  <a:pt x="1122" y="40"/>
                </a:cubicBezTo>
                <a:cubicBezTo>
                  <a:pt x="1122" y="42"/>
                  <a:pt x="1120" y="44"/>
                  <a:pt x="1118" y="4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5" name="Freeform 9"/>
          <p:cNvSpPr/>
          <p:nvPr/>
        </p:nvSpPr>
        <p:spPr bwMode="auto">
          <a:xfrm>
            <a:off x="2599632" y="3092897"/>
            <a:ext cx="149144" cy="574065"/>
          </a:xfrm>
          <a:custGeom>
            <a:avLst/>
            <a:gdLst>
              <a:gd name="T0" fmla="*/ 4 w 166"/>
              <a:gd name="T1" fmla="*/ 637 h 637"/>
              <a:gd name="T2" fmla="*/ 4 w 166"/>
              <a:gd name="T3" fmla="*/ 637 h 637"/>
              <a:gd name="T4" fmla="*/ 1 w 166"/>
              <a:gd name="T5" fmla="*/ 632 h 637"/>
              <a:gd name="T6" fmla="*/ 158 w 166"/>
              <a:gd name="T7" fmla="*/ 3 h 637"/>
              <a:gd name="T8" fmla="*/ 163 w 166"/>
              <a:gd name="T9" fmla="*/ 1 h 637"/>
              <a:gd name="T10" fmla="*/ 166 w 166"/>
              <a:gd name="T11" fmla="*/ 5 h 637"/>
              <a:gd name="T12" fmla="*/ 8 w 166"/>
              <a:gd name="T13" fmla="*/ 634 h 637"/>
              <a:gd name="T14" fmla="*/ 4 w 166"/>
              <a:gd name="T15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6" h="637">
                <a:moveTo>
                  <a:pt x="4" y="637"/>
                </a:moveTo>
                <a:cubicBezTo>
                  <a:pt x="4" y="637"/>
                  <a:pt x="4" y="637"/>
                  <a:pt x="4" y="637"/>
                </a:cubicBezTo>
                <a:cubicBezTo>
                  <a:pt x="1" y="636"/>
                  <a:pt x="0" y="634"/>
                  <a:pt x="1" y="632"/>
                </a:cubicBezTo>
                <a:cubicBezTo>
                  <a:pt x="158" y="3"/>
                  <a:pt x="158" y="3"/>
                  <a:pt x="158" y="3"/>
                </a:cubicBezTo>
                <a:cubicBezTo>
                  <a:pt x="158" y="1"/>
                  <a:pt x="161" y="0"/>
                  <a:pt x="163" y="1"/>
                </a:cubicBezTo>
                <a:cubicBezTo>
                  <a:pt x="165" y="1"/>
                  <a:pt x="166" y="3"/>
                  <a:pt x="166" y="5"/>
                </a:cubicBezTo>
                <a:cubicBezTo>
                  <a:pt x="8" y="634"/>
                  <a:pt x="8" y="634"/>
                  <a:pt x="8" y="634"/>
                </a:cubicBezTo>
                <a:cubicBezTo>
                  <a:pt x="8" y="636"/>
                  <a:pt x="6" y="637"/>
                  <a:pt x="4" y="6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6" name="Freeform 10"/>
          <p:cNvSpPr/>
          <p:nvPr/>
        </p:nvSpPr>
        <p:spPr bwMode="auto">
          <a:xfrm>
            <a:off x="2444859" y="2981742"/>
            <a:ext cx="161808" cy="685220"/>
          </a:xfrm>
          <a:custGeom>
            <a:avLst/>
            <a:gdLst>
              <a:gd name="T0" fmla="*/ 176 w 181"/>
              <a:gd name="T1" fmla="*/ 761 h 761"/>
              <a:gd name="T2" fmla="*/ 173 w 181"/>
              <a:gd name="T3" fmla="*/ 758 h 761"/>
              <a:gd name="T4" fmla="*/ 1 w 181"/>
              <a:gd name="T5" fmla="*/ 5 h 761"/>
              <a:gd name="T6" fmla="*/ 4 w 181"/>
              <a:gd name="T7" fmla="*/ 0 h 761"/>
              <a:gd name="T8" fmla="*/ 8 w 181"/>
              <a:gd name="T9" fmla="*/ 3 h 761"/>
              <a:gd name="T10" fmla="*/ 180 w 181"/>
              <a:gd name="T11" fmla="*/ 756 h 761"/>
              <a:gd name="T12" fmla="*/ 177 w 181"/>
              <a:gd name="T13" fmla="*/ 761 h 761"/>
              <a:gd name="T14" fmla="*/ 176 w 181"/>
              <a:gd name="T15" fmla="*/ 761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" h="761">
                <a:moveTo>
                  <a:pt x="176" y="761"/>
                </a:moveTo>
                <a:cubicBezTo>
                  <a:pt x="175" y="761"/>
                  <a:pt x="173" y="760"/>
                  <a:pt x="173" y="758"/>
                </a:cubicBezTo>
                <a:cubicBezTo>
                  <a:pt x="1" y="5"/>
                  <a:pt x="1" y="5"/>
                  <a:pt x="1" y="5"/>
                </a:cubicBezTo>
                <a:cubicBezTo>
                  <a:pt x="0" y="3"/>
                  <a:pt x="1" y="1"/>
                  <a:pt x="4" y="0"/>
                </a:cubicBezTo>
                <a:cubicBezTo>
                  <a:pt x="6" y="0"/>
                  <a:pt x="8" y="1"/>
                  <a:pt x="8" y="3"/>
                </a:cubicBezTo>
                <a:cubicBezTo>
                  <a:pt x="180" y="756"/>
                  <a:pt x="180" y="756"/>
                  <a:pt x="180" y="756"/>
                </a:cubicBezTo>
                <a:cubicBezTo>
                  <a:pt x="181" y="758"/>
                  <a:pt x="180" y="760"/>
                  <a:pt x="177" y="761"/>
                </a:cubicBezTo>
                <a:cubicBezTo>
                  <a:pt x="177" y="761"/>
                  <a:pt x="177" y="761"/>
                  <a:pt x="176" y="7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7" name="Freeform 11"/>
          <p:cNvSpPr/>
          <p:nvPr/>
        </p:nvSpPr>
        <p:spPr bwMode="auto">
          <a:xfrm>
            <a:off x="1782152" y="3658520"/>
            <a:ext cx="824515" cy="144924"/>
          </a:xfrm>
          <a:custGeom>
            <a:avLst/>
            <a:gdLst>
              <a:gd name="T0" fmla="*/ 5 w 917"/>
              <a:gd name="T1" fmla="*/ 161 h 161"/>
              <a:gd name="T2" fmla="*/ 1 w 917"/>
              <a:gd name="T3" fmla="*/ 158 h 161"/>
              <a:gd name="T4" fmla="*/ 4 w 917"/>
              <a:gd name="T5" fmla="*/ 153 h 161"/>
              <a:gd name="T6" fmla="*/ 912 w 917"/>
              <a:gd name="T7" fmla="*/ 1 h 161"/>
              <a:gd name="T8" fmla="*/ 916 w 917"/>
              <a:gd name="T9" fmla="*/ 4 h 161"/>
              <a:gd name="T10" fmla="*/ 913 w 917"/>
              <a:gd name="T11" fmla="*/ 9 h 161"/>
              <a:gd name="T12" fmla="*/ 5 w 917"/>
              <a:gd name="T13" fmla="*/ 161 h 161"/>
              <a:gd name="T14" fmla="*/ 5 w 917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7" h="161">
                <a:moveTo>
                  <a:pt x="5" y="161"/>
                </a:moveTo>
                <a:cubicBezTo>
                  <a:pt x="3" y="161"/>
                  <a:pt x="1" y="160"/>
                  <a:pt x="1" y="158"/>
                </a:cubicBezTo>
                <a:cubicBezTo>
                  <a:pt x="0" y="155"/>
                  <a:pt x="2" y="153"/>
                  <a:pt x="4" y="153"/>
                </a:cubicBezTo>
                <a:cubicBezTo>
                  <a:pt x="912" y="1"/>
                  <a:pt x="912" y="1"/>
                  <a:pt x="912" y="1"/>
                </a:cubicBezTo>
                <a:cubicBezTo>
                  <a:pt x="914" y="0"/>
                  <a:pt x="916" y="2"/>
                  <a:pt x="916" y="4"/>
                </a:cubicBezTo>
                <a:cubicBezTo>
                  <a:pt x="917" y="6"/>
                  <a:pt x="915" y="8"/>
                  <a:pt x="913" y="9"/>
                </a:cubicBezTo>
                <a:cubicBezTo>
                  <a:pt x="5" y="161"/>
                  <a:pt x="5" y="161"/>
                  <a:pt x="5" y="161"/>
                </a:cubicBezTo>
                <a:cubicBezTo>
                  <a:pt x="5" y="161"/>
                  <a:pt x="5" y="161"/>
                  <a:pt x="5" y="1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8" name="Freeform 12"/>
          <p:cNvSpPr/>
          <p:nvPr/>
        </p:nvSpPr>
        <p:spPr bwMode="auto">
          <a:xfrm>
            <a:off x="2444859" y="2228986"/>
            <a:ext cx="339093" cy="759792"/>
          </a:xfrm>
          <a:custGeom>
            <a:avLst/>
            <a:gdLst>
              <a:gd name="T0" fmla="*/ 5 w 378"/>
              <a:gd name="T1" fmla="*/ 845 h 845"/>
              <a:gd name="T2" fmla="*/ 3 w 378"/>
              <a:gd name="T3" fmla="*/ 845 h 845"/>
              <a:gd name="T4" fmla="*/ 1 w 378"/>
              <a:gd name="T5" fmla="*/ 840 h 845"/>
              <a:gd name="T6" fmla="*/ 369 w 378"/>
              <a:gd name="T7" fmla="*/ 3 h 845"/>
              <a:gd name="T8" fmla="*/ 375 w 378"/>
              <a:gd name="T9" fmla="*/ 1 h 845"/>
              <a:gd name="T10" fmla="*/ 377 w 378"/>
              <a:gd name="T11" fmla="*/ 6 h 845"/>
              <a:gd name="T12" fmla="*/ 8 w 378"/>
              <a:gd name="T13" fmla="*/ 843 h 845"/>
              <a:gd name="T14" fmla="*/ 5 w 378"/>
              <a:gd name="T1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8" h="845">
                <a:moveTo>
                  <a:pt x="5" y="845"/>
                </a:moveTo>
                <a:cubicBezTo>
                  <a:pt x="4" y="845"/>
                  <a:pt x="3" y="845"/>
                  <a:pt x="3" y="845"/>
                </a:cubicBezTo>
                <a:cubicBezTo>
                  <a:pt x="1" y="844"/>
                  <a:pt x="0" y="842"/>
                  <a:pt x="1" y="840"/>
                </a:cubicBezTo>
                <a:cubicBezTo>
                  <a:pt x="369" y="3"/>
                  <a:pt x="369" y="3"/>
                  <a:pt x="369" y="3"/>
                </a:cubicBezTo>
                <a:cubicBezTo>
                  <a:pt x="370" y="1"/>
                  <a:pt x="373" y="0"/>
                  <a:pt x="375" y="1"/>
                </a:cubicBezTo>
                <a:cubicBezTo>
                  <a:pt x="377" y="1"/>
                  <a:pt x="378" y="4"/>
                  <a:pt x="377" y="6"/>
                </a:cubicBezTo>
                <a:cubicBezTo>
                  <a:pt x="8" y="843"/>
                  <a:pt x="8" y="843"/>
                  <a:pt x="8" y="843"/>
                </a:cubicBezTo>
                <a:cubicBezTo>
                  <a:pt x="8" y="844"/>
                  <a:pt x="6" y="845"/>
                  <a:pt x="5" y="84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9" name="Freeform 13"/>
          <p:cNvSpPr/>
          <p:nvPr/>
        </p:nvSpPr>
        <p:spPr bwMode="auto">
          <a:xfrm>
            <a:off x="1856724" y="2228986"/>
            <a:ext cx="927228" cy="156180"/>
          </a:xfrm>
          <a:custGeom>
            <a:avLst/>
            <a:gdLst>
              <a:gd name="T0" fmla="*/ 5 w 1030"/>
              <a:gd name="T1" fmla="*/ 174 h 174"/>
              <a:gd name="T2" fmla="*/ 1 w 1030"/>
              <a:gd name="T3" fmla="*/ 170 h 174"/>
              <a:gd name="T4" fmla="*/ 4 w 1030"/>
              <a:gd name="T5" fmla="*/ 166 h 174"/>
              <a:gd name="T6" fmla="*/ 1025 w 1030"/>
              <a:gd name="T7" fmla="*/ 0 h 174"/>
              <a:gd name="T8" fmla="*/ 1030 w 1030"/>
              <a:gd name="T9" fmla="*/ 4 h 174"/>
              <a:gd name="T10" fmla="*/ 1027 w 1030"/>
              <a:gd name="T11" fmla="*/ 8 h 174"/>
              <a:gd name="T12" fmla="*/ 5 w 1030"/>
              <a:gd name="T13" fmla="*/ 174 h 174"/>
              <a:gd name="T14" fmla="*/ 5 w 1030"/>
              <a:gd name="T15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74">
                <a:moveTo>
                  <a:pt x="5" y="174"/>
                </a:moveTo>
                <a:cubicBezTo>
                  <a:pt x="3" y="174"/>
                  <a:pt x="1" y="172"/>
                  <a:pt x="1" y="170"/>
                </a:cubicBezTo>
                <a:cubicBezTo>
                  <a:pt x="0" y="168"/>
                  <a:pt x="2" y="166"/>
                  <a:pt x="4" y="166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8" y="0"/>
                  <a:pt x="1030" y="1"/>
                  <a:pt x="1030" y="4"/>
                </a:cubicBezTo>
                <a:cubicBezTo>
                  <a:pt x="1030" y="6"/>
                  <a:pt x="1029" y="8"/>
                  <a:pt x="1027" y="8"/>
                </a:cubicBezTo>
                <a:cubicBezTo>
                  <a:pt x="5" y="174"/>
                  <a:pt x="5" y="174"/>
                  <a:pt x="5" y="174"/>
                </a:cubicBezTo>
                <a:cubicBezTo>
                  <a:pt x="5" y="174"/>
                  <a:pt x="5" y="174"/>
                  <a:pt x="5" y="17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0" name="Freeform 14"/>
          <p:cNvSpPr/>
          <p:nvPr/>
        </p:nvSpPr>
        <p:spPr bwMode="auto">
          <a:xfrm>
            <a:off x="1856724" y="2376722"/>
            <a:ext cx="595171" cy="612055"/>
          </a:xfrm>
          <a:custGeom>
            <a:avLst/>
            <a:gdLst>
              <a:gd name="T0" fmla="*/ 658 w 662"/>
              <a:gd name="T1" fmla="*/ 680 h 680"/>
              <a:gd name="T2" fmla="*/ 655 w 662"/>
              <a:gd name="T3" fmla="*/ 679 h 680"/>
              <a:gd name="T4" fmla="*/ 2 w 662"/>
              <a:gd name="T5" fmla="*/ 7 h 680"/>
              <a:gd name="T6" fmla="*/ 2 w 662"/>
              <a:gd name="T7" fmla="*/ 2 h 680"/>
              <a:gd name="T8" fmla="*/ 8 w 662"/>
              <a:gd name="T9" fmla="*/ 2 h 680"/>
              <a:gd name="T10" fmla="*/ 660 w 662"/>
              <a:gd name="T11" fmla="*/ 673 h 680"/>
              <a:gd name="T12" fmla="*/ 660 w 662"/>
              <a:gd name="T13" fmla="*/ 679 h 680"/>
              <a:gd name="T14" fmla="*/ 658 w 662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2" h="680">
                <a:moveTo>
                  <a:pt x="658" y="680"/>
                </a:moveTo>
                <a:cubicBezTo>
                  <a:pt x="656" y="680"/>
                  <a:pt x="655" y="680"/>
                  <a:pt x="655" y="679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660" y="673"/>
                  <a:pt x="660" y="673"/>
                  <a:pt x="660" y="673"/>
                </a:cubicBezTo>
                <a:cubicBezTo>
                  <a:pt x="662" y="675"/>
                  <a:pt x="662" y="678"/>
                  <a:pt x="660" y="679"/>
                </a:cubicBezTo>
                <a:cubicBezTo>
                  <a:pt x="660" y="680"/>
                  <a:pt x="659" y="680"/>
                  <a:pt x="658" y="6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1" name="Freeform 15"/>
          <p:cNvSpPr/>
          <p:nvPr/>
        </p:nvSpPr>
        <p:spPr bwMode="auto">
          <a:xfrm>
            <a:off x="1858131" y="2378130"/>
            <a:ext cx="39397" cy="413665"/>
          </a:xfrm>
          <a:custGeom>
            <a:avLst/>
            <a:gdLst>
              <a:gd name="T0" fmla="*/ 40 w 44"/>
              <a:gd name="T1" fmla="*/ 459 h 459"/>
              <a:gd name="T2" fmla="*/ 36 w 44"/>
              <a:gd name="T3" fmla="*/ 455 h 459"/>
              <a:gd name="T4" fmla="*/ 0 w 44"/>
              <a:gd name="T5" fmla="*/ 4 h 459"/>
              <a:gd name="T6" fmla="*/ 3 w 44"/>
              <a:gd name="T7" fmla="*/ 0 h 459"/>
              <a:gd name="T8" fmla="*/ 8 w 44"/>
              <a:gd name="T9" fmla="*/ 3 h 459"/>
              <a:gd name="T10" fmla="*/ 44 w 44"/>
              <a:gd name="T11" fmla="*/ 454 h 459"/>
              <a:gd name="T12" fmla="*/ 40 w 44"/>
              <a:gd name="T13" fmla="*/ 459 h 459"/>
              <a:gd name="T14" fmla="*/ 40 w 44"/>
              <a:gd name="T15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459">
                <a:moveTo>
                  <a:pt x="40" y="459"/>
                </a:moveTo>
                <a:cubicBezTo>
                  <a:pt x="38" y="459"/>
                  <a:pt x="36" y="457"/>
                  <a:pt x="36" y="45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1"/>
                  <a:pt x="8" y="3"/>
                </a:cubicBezTo>
                <a:cubicBezTo>
                  <a:pt x="44" y="454"/>
                  <a:pt x="44" y="454"/>
                  <a:pt x="44" y="454"/>
                </a:cubicBezTo>
                <a:cubicBezTo>
                  <a:pt x="44" y="457"/>
                  <a:pt x="42" y="459"/>
                  <a:pt x="40" y="459"/>
                </a:cubicBezTo>
                <a:cubicBezTo>
                  <a:pt x="40" y="459"/>
                  <a:pt x="40" y="459"/>
                  <a:pt x="40" y="45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2" name="Freeform 16"/>
          <p:cNvSpPr/>
          <p:nvPr/>
        </p:nvSpPr>
        <p:spPr bwMode="auto">
          <a:xfrm>
            <a:off x="1889085" y="2783352"/>
            <a:ext cx="562809" cy="205425"/>
          </a:xfrm>
          <a:custGeom>
            <a:avLst/>
            <a:gdLst>
              <a:gd name="T0" fmla="*/ 622 w 626"/>
              <a:gd name="T1" fmla="*/ 229 h 229"/>
              <a:gd name="T2" fmla="*/ 620 w 626"/>
              <a:gd name="T3" fmla="*/ 229 h 229"/>
              <a:gd name="T4" fmla="*/ 4 w 626"/>
              <a:gd name="T5" fmla="*/ 9 h 229"/>
              <a:gd name="T6" fmla="*/ 1 w 626"/>
              <a:gd name="T7" fmla="*/ 3 h 229"/>
              <a:gd name="T8" fmla="*/ 6 w 626"/>
              <a:gd name="T9" fmla="*/ 1 h 229"/>
              <a:gd name="T10" fmla="*/ 623 w 626"/>
              <a:gd name="T11" fmla="*/ 221 h 229"/>
              <a:gd name="T12" fmla="*/ 625 w 626"/>
              <a:gd name="T13" fmla="*/ 227 h 229"/>
              <a:gd name="T14" fmla="*/ 622 w 626"/>
              <a:gd name="T15" fmla="*/ 229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6" h="229">
                <a:moveTo>
                  <a:pt x="622" y="229"/>
                </a:moveTo>
                <a:cubicBezTo>
                  <a:pt x="621" y="229"/>
                  <a:pt x="621" y="229"/>
                  <a:pt x="620" y="229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623" y="221"/>
                  <a:pt x="623" y="221"/>
                  <a:pt x="623" y="221"/>
                </a:cubicBezTo>
                <a:cubicBezTo>
                  <a:pt x="625" y="222"/>
                  <a:pt x="626" y="224"/>
                  <a:pt x="625" y="227"/>
                </a:cubicBezTo>
                <a:cubicBezTo>
                  <a:pt x="625" y="228"/>
                  <a:pt x="623" y="229"/>
                  <a:pt x="622" y="22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3" name="Freeform 17"/>
          <p:cNvSpPr/>
          <p:nvPr/>
        </p:nvSpPr>
        <p:spPr bwMode="auto">
          <a:xfrm>
            <a:off x="1707580" y="2981742"/>
            <a:ext cx="744315" cy="517784"/>
          </a:xfrm>
          <a:custGeom>
            <a:avLst/>
            <a:gdLst>
              <a:gd name="T0" fmla="*/ 5 w 828"/>
              <a:gd name="T1" fmla="*/ 575 h 575"/>
              <a:gd name="T2" fmla="*/ 1 w 828"/>
              <a:gd name="T3" fmla="*/ 573 h 575"/>
              <a:gd name="T4" fmla="*/ 2 w 828"/>
              <a:gd name="T5" fmla="*/ 567 h 575"/>
              <a:gd name="T6" fmla="*/ 821 w 828"/>
              <a:gd name="T7" fmla="*/ 1 h 575"/>
              <a:gd name="T8" fmla="*/ 827 w 828"/>
              <a:gd name="T9" fmla="*/ 2 h 575"/>
              <a:gd name="T10" fmla="*/ 826 w 828"/>
              <a:gd name="T11" fmla="*/ 8 h 575"/>
              <a:gd name="T12" fmla="*/ 7 w 828"/>
              <a:gd name="T13" fmla="*/ 574 h 575"/>
              <a:gd name="T14" fmla="*/ 5 w 828"/>
              <a:gd name="T15" fmla="*/ 575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8" h="575">
                <a:moveTo>
                  <a:pt x="5" y="575"/>
                </a:moveTo>
                <a:cubicBezTo>
                  <a:pt x="3" y="575"/>
                  <a:pt x="2" y="574"/>
                  <a:pt x="1" y="573"/>
                </a:cubicBezTo>
                <a:cubicBezTo>
                  <a:pt x="0" y="571"/>
                  <a:pt x="1" y="569"/>
                  <a:pt x="2" y="567"/>
                </a:cubicBezTo>
                <a:cubicBezTo>
                  <a:pt x="821" y="1"/>
                  <a:pt x="821" y="1"/>
                  <a:pt x="821" y="1"/>
                </a:cubicBezTo>
                <a:cubicBezTo>
                  <a:pt x="823" y="0"/>
                  <a:pt x="826" y="0"/>
                  <a:pt x="827" y="2"/>
                </a:cubicBezTo>
                <a:cubicBezTo>
                  <a:pt x="828" y="4"/>
                  <a:pt x="828" y="6"/>
                  <a:pt x="826" y="8"/>
                </a:cubicBezTo>
                <a:cubicBezTo>
                  <a:pt x="7" y="574"/>
                  <a:pt x="7" y="574"/>
                  <a:pt x="7" y="574"/>
                </a:cubicBezTo>
                <a:cubicBezTo>
                  <a:pt x="6" y="574"/>
                  <a:pt x="5" y="575"/>
                  <a:pt x="5" y="5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4" name="Freeform 18"/>
          <p:cNvSpPr/>
          <p:nvPr/>
        </p:nvSpPr>
        <p:spPr bwMode="auto">
          <a:xfrm>
            <a:off x="1782152" y="2981742"/>
            <a:ext cx="669742" cy="821701"/>
          </a:xfrm>
          <a:custGeom>
            <a:avLst/>
            <a:gdLst>
              <a:gd name="T0" fmla="*/ 5 w 745"/>
              <a:gd name="T1" fmla="*/ 913 h 913"/>
              <a:gd name="T2" fmla="*/ 2 w 745"/>
              <a:gd name="T3" fmla="*/ 912 h 913"/>
              <a:gd name="T4" fmla="*/ 2 w 745"/>
              <a:gd name="T5" fmla="*/ 906 h 913"/>
              <a:gd name="T6" fmla="*/ 737 w 745"/>
              <a:gd name="T7" fmla="*/ 2 h 913"/>
              <a:gd name="T8" fmla="*/ 743 w 745"/>
              <a:gd name="T9" fmla="*/ 1 h 913"/>
              <a:gd name="T10" fmla="*/ 744 w 745"/>
              <a:gd name="T11" fmla="*/ 7 h 913"/>
              <a:gd name="T12" fmla="*/ 8 w 745"/>
              <a:gd name="T13" fmla="*/ 911 h 913"/>
              <a:gd name="T14" fmla="*/ 5 w 745"/>
              <a:gd name="T15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5" h="913">
                <a:moveTo>
                  <a:pt x="5" y="913"/>
                </a:moveTo>
                <a:cubicBezTo>
                  <a:pt x="4" y="913"/>
                  <a:pt x="3" y="913"/>
                  <a:pt x="2" y="912"/>
                </a:cubicBezTo>
                <a:cubicBezTo>
                  <a:pt x="1" y="911"/>
                  <a:pt x="0" y="908"/>
                  <a:pt x="2" y="906"/>
                </a:cubicBezTo>
                <a:cubicBezTo>
                  <a:pt x="737" y="2"/>
                  <a:pt x="737" y="2"/>
                  <a:pt x="737" y="2"/>
                </a:cubicBezTo>
                <a:cubicBezTo>
                  <a:pt x="739" y="0"/>
                  <a:pt x="741" y="0"/>
                  <a:pt x="743" y="1"/>
                </a:cubicBezTo>
                <a:cubicBezTo>
                  <a:pt x="745" y="3"/>
                  <a:pt x="745" y="5"/>
                  <a:pt x="744" y="7"/>
                </a:cubicBezTo>
                <a:cubicBezTo>
                  <a:pt x="8" y="911"/>
                  <a:pt x="8" y="911"/>
                  <a:pt x="8" y="911"/>
                </a:cubicBezTo>
                <a:cubicBezTo>
                  <a:pt x="7" y="912"/>
                  <a:pt x="6" y="913"/>
                  <a:pt x="5" y="91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5" name="Freeform 19"/>
          <p:cNvSpPr/>
          <p:nvPr/>
        </p:nvSpPr>
        <p:spPr bwMode="auto">
          <a:xfrm>
            <a:off x="505983" y="2783352"/>
            <a:ext cx="1391545" cy="251857"/>
          </a:xfrm>
          <a:custGeom>
            <a:avLst/>
            <a:gdLst>
              <a:gd name="T0" fmla="*/ 5 w 1548"/>
              <a:gd name="T1" fmla="*/ 280 h 280"/>
              <a:gd name="T2" fmla="*/ 1 w 1548"/>
              <a:gd name="T3" fmla="*/ 276 h 280"/>
              <a:gd name="T4" fmla="*/ 4 w 1548"/>
              <a:gd name="T5" fmla="*/ 272 h 280"/>
              <a:gd name="T6" fmla="*/ 1543 w 1548"/>
              <a:gd name="T7" fmla="*/ 1 h 280"/>
              <a:gd name="T8" fmla="*/ 1548 w 1548"/>
              <a:gd name="T9" fmla="*/ 4 h 280"/>
              <a:gd name="T10" fmla="*/ 1545 w 1548"/>
              <a:gd name="T11" fmla="*/ 9 h 280"/>
              <a:gd name="T12" fmla="*/ 5 w 1548"/>
              <a:gd name="T13" fmla="*/ 280 h 280"/>
              <a:gd name="T14" fmla="*/ 5 w 1548"/>
              <a:gd name="T15" fmla="*/ 28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8" h="280">
                <a:moveTo>
                  <a:pt x="5" y="280"/>
                </a:moveTo>
                <a:cubicBezTo>
                  <a:pt x="3" y="280"/>
                  <a:pt x="1" y="278"/>
                  <a:pt x="1" y="276"/>
                </a:cubicBezTo>
                <a:cubicBezTo>
                  <a:pt x="0" y="274"/>
                  <a:pt x="2" y="272"/>
                  <a:pt x="4" y="272"/>
                </a:cubicBezTo>
                <a:cubicBezTo>
                  <a:pt x="1543" y="1"/>
                  <a:pt x="1543" y="1"/>
                  <a:pt x="1543" y="1"/>
                </a:cubicBezTo>
                <a:cubicBezTo>
                  <a:pt x="1545" y="0"/>
                  <a:pt x="1548" y="2"/>
                  <a:pt x="1548" y="4"/>
                </a:cubicBezTo>
                <a:cubicBezTo>
                  <a:pt x="1548" y="6"/>
                  <a:pt x="1547" y="8"/>
                  <a:pt x="1545" y="9"/>
                </a:cubicBezTo>
                <a:cubicBezTo>
                  <a:pt x="5" y="280"/>
                  <a:pt x="5" y="280"/>
                  <a:pt x="5" y="280"/>
                </a:cubicBezTo>
                <a:cubicBezTo>
                  <a:pt x="5" y="280"/>
                  <a:pt x="5" y="280"/>
                  <a:pt x="5" y="2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6" name="Freeform 20"/>
          <p:cNvSpPr/>
          <p:nvPr/>
        </p:nvSpPr>
        <p:spPr bwMode="auto">
          <a:xfrm>
            <a:off x="505983" y="3026767"/>
            <a:ext cx="1210039" cy="472760"/>
          </a:xfrm>
          <a:custGeom>
            <a:avLst/>
            <a:gdLst>
              <a:gd name="T0" fmla="*/ 1342 w 1346"/>
              <a:gd name="T1" fmla="*/ 525 h 525"/>
              <a:gd name="T2" fmla="*/ 1340 w 1346"/>
              <a:gd name="T3" fmla="*/ 524 h 525"/>
              <a:gd name="T4" fmla="*/ 3 w 1346"/>
              <a:gd name="T5" fmla="*/ 8 h 525"/>
              <a:gd name="T6" fmla="*/ 1 w 1346"/>
              <a:gd name="T7" fmla="*/ 3 h 525"/>
              <a:gd name="T8" fmla="*/ 6 w 1346"/>
              <a:gd name="T9" fmla="*/ 1 h 525"/>
              <a:gd name="T10" fmla="*/ 1343 w 1346"/>
              <a:gd name="T11" fmla="*/ 517 h 525"/>
              <a:gd name="T12" fmla="*/ 1345 w 1346"/>
              <a:gd name="T13" fmla="*/ 522 h 525"/>
              <a:gd name="T14" fmla="*/ 1342 w 1346"/>
              <a:gd name="T15" fmla="*/ 525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6" h="525">
                <a:moveTo>
                  <a:pt x="1342" y="525"/>
                </a:moveTo>
                <a:cubicBezTo>
                  <a:pt x="1341" y="525"/>
                  <a:pt x="1341" y="525"/>
                  <a:pt x="1340" y="52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1343" y="517"/>
                  <a:pt x="1343" y="517"/>
                  <a:pt x="1343" y="517"/>
                </a:cubicBezTo>
                <a:cubicBezTo>
                  <a:pt x="1345" y="518"/>
                  <a:pt x="1346" y="520"/>
                  <a:pt x="1345" y="522"/>
                </a:cubicBezTo>
                <a:cubicBezTo>
                  <a:pt x="1345" y="524"/>
                  <a:pt x="1343" y="525"/>
                  <a:pt x="1342" y="5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7" name="Freeform 21"/>
          <p:cNvSpPr/>
          <p:nvPr/>
        </p:nvSpPr>
        <p:spPr bwMode="auto">
          <a:xfrm>
            <a:off x="1707579" y="3491085"/>
            <a:ext cx="83015" cy="312359"/>
          </a:xfrm>
          <a:custGeom>
            <a:avLst/>
            <a:gdLst>
              <a:gd name="T0" fmla="*/ 88 w 92"/>
              <a:gd name="T1" fmla="*/ 347 h 347"/>
              <a:gd name="T2" fmla="*/ 84 w 92"/>
              <a:gd name="T3" fmla="*/ 344 h 347"/>
              <a:gd name="T4" fmla="*/ 1 w 92"/>
              <a:gd name="T5" fmla="*/ 6 h 347"/>
              <a:gd name="T6" fmla="*/ 4 w 92"/>
              <a:gd name="T7" fmla="*/ 1 h 347"/>
              <a:gd name="T8" fmla="*/ 8 w 92"/>
              <a:gd name="T9" fmla="*/ 4 h 347"/>
              <a:gd name="T10" fmla="*/ 92 w 92"/>
              <a:gd name="T11" fmla="*/ 342 h 347"/>
              <a:gd name="T12" fmla="*/ 89 w 92"/>
              <a:gd name="T13" fmla="*/ 347 h 347"/>
              <a:gd name="T14" fmla="*/ 88 w 92"/>
              <a:gd name="T15" fmla="*/ 34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" h="347">
                <a:moveTo>
                  <a:pt x="88" y="347"/>
                </a:moveTo>
                <a:cubicBezTo>
                  <a:pt x="86" y="347"/>
                  <a:pt x="84" y="346"/>
                  <a:pt x="84" y="344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1" y="1"/>
                  <a:pt x="4" y="1"/>
                </a:cubicBezTo>
                <a:cubicBezTo>
                  <a:pt x="6" y="0"/>
                  <a:pt x="8" y="2"/>
                  <a:pt x="8" y="4"/>
                </a:cubicBezTo>
                <a:cubicBezTo>
                  <a:pt x="92" y="342"/>
                  <a:pt x="92" y="342"/>
                  <a:pt x="92" y="342"/>
                </a:cubicBezTo>
                <a:cubicBezTo>
                  <a:pt x="92" y="344"/>
                  <a:pt x="91" y="346"/>
                  <a:pt x="89" y="347"/>
                </a:cubicBezTo>
                <a:cubicBezTo>
                  <a:pt x="88" y="347"/>
                  <a:pt x="88" y="347"/>
                  <a:pt x="88" y="34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" name="Freeform 22"/>
          <p:cNvSpPr/>
          <p:nvPr/>
        </p:nvSpPr>
        <p:spPr bwMode="auto">
          <a:xfrm>
            <a:off x="2775508" y="2228986"/>
            <a:ext cx="517784" cy="401002"/>
          </a:xfrm>
          <a:custGeom>
            <a:avLst/>
            <a:gdLst>
              <a:gd name="T0" fmla="*/ 572 w 576"/>
              <a:gd name="T1" fmla="*/ 446 h 446"/>
              <a:gd name="T2" fmla="*/ 569 w 576"/>
              <a:gd name="T3" fmla="*/ 445 h 446"/>
              <a:gd name="T4" fmla="*/ 3 w 576"/>
              <a:gd name="T5" fmla="*/ 7 h 446"/>
              <a:gd name="T6" fmla="*/ 2 w 576"/>
              <a:gd name="T7" fmla="*/ 2 h 446"/>
              <a:gd name="T8" fmla="*/ 7 w 576"/>
              <a:gd name="T9" fmla="*/ 1 h 446"/>
              <a:gd name="T10" fmla="*/ 574 w 576"/>
              <a:gd name="T11" fmla="*/ 439 h 446"/>
              <a:gd name="T12" fmla="*/ 575 w 576"/>
              <a:gd name="T13" fmla="*/ 444 h 446"/>
              <a:gd name="T14" fmla="*/ 572 w 576"/>
              <a:gd name="T15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" h="446">
                <a:moveTo>
                  <a:pt x="572" y="446"/>
                </a:moveTo>
                <a:cubicBezTo>
                  <a:pt x="571" y="446"/>
                  <a:pt x="570" y="446"/>
                  <a:pt x="569" y="445"/>
                </a:cubicBezTo>
                <a:cubicBezTo>
                  <a:pt x="3" y="7"/>
                  <a:pt x="3" y="7"/>
                  <a:pt x="3" y="7"/>
                </a:cubicBezTo>
                <a:cubicBezTo>
                  <a:pt x="1" y="6"/>
                  <a:pt x="0" y="4"/>
                  <a:pt x="2" y="2"/>
                </a:cubicBezTo>
                <a:cubicBezTo>
                  <a:pt x="3" y="0"/>
                  <a:pt x="6" y="0"/>
                  <a:pt x="7" y="1"/>
                </a:cubicBezTo>
                <a:cubicBezTo>
                  <a:pt x="574" y="439"/>
                  <a:pt x="574" y="439"/>
                  <a:pt x="574" y="439"/>
                </a:cubicBezTo>
                <a:cubicBezTo>
                  <a:pt x="576" y="440"/>
                  <a:pt x="576" y="443"/>
                  <a:pt x="575" y="444"/>
                </a:cubicBezTo>
                <a:cubicBezTo>
                  <a:pt x="574" y="445"/>
                  <a:pt x="573" y="446"/>
                  <a:pt x="572" y="4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9" name="Freeform 23"/>
          <p:cNvSpPr/>
          <p:nvPr/>
        </p:nvSpPr>
        <p:spPr bwMode="auto">
          <a:xfrm>
            <a:off x="2740333" y="2621544"/>
            <a:ext cx="552960" cy="479795"/>
          </a:xfrm>
          <a:custGeom>
            <a:avLst/>
            <a:gdLst>
              <a:gd name="T0" fmla="*/ 5 w 615"/>
              <a:gd name="T1" fmla="*/ 532 h 532"/>
              <a:gd name="T2" fmla="*/ 2 w 615"/>
              <a:gd name="T3" fmla="*/ 531 h 532"/>
              <a:gd name="T4" fmla="*/ 2 w 615"/>
              <a:gd name="T5" fmla="*/ 525 h 532"/>
              <a:gd name="T6" fmla="*/ 608 w 615"/>
              <a:gd name="T7" fmla="*/ 2 h 532"/>
              <a:gd name="T8" fmla="*/ 614 w 615"/>
              <a:gd name="T9" fmla="*/ 2 h 532"/>
              <a:gd name="T10" fmla="*/ 613 w 615"/>
              <a:gd name="T11" fmla="*/ 8 h 532"/>
              <a:gd name="T12" fmla="*/ 7 w 615"/>
              <a:gd name="T13" fmla="*/ 531 h 532"/>
              <a:gd name="T14" fmla="*/ 5 w 615"/>
              <a:gd name="T15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5" h="532">
                <a:moveTo>
                  <a:pt x="5" y="532"/>
                </a:moveTo>
                <a:cubicBezTo>
                  <a:pt x="4" y="532"/>
                  <a:pt x="2" y="532"/>
                  <a:pt x="2" y="531"/>
                </a:cubicBezTo>
                <a:cubicBezTo>
                  <a:pt x="0" y="529"/>
                  <a:pt x="0" y="527"/>
                  <a:pt x="2" y="525"/>
                </a:cubicBezTo>
                <a:cubicBezTo>
                  <a:pt x="608" y="2"/>
                  <a:pt x="608" y="2"/>
                  <a:pt x="608" y="2"/>
                </a:cubicBezTo>
                <a:cubicBezTo>
                  <a:pt x="610" y="0"/>
                  <a:pt x="612" y="1"/>
                  <a:pt x="614" y="2"/>
                </a:cubicBezTo>
                <a:cubicBezTo>
                  <a:pt x="615" y="4"/>
                  <a:pt x="615" y="6"/>
                  <a:pt x="613" y="8"/>
                </a:cubicBezTo>
                <a:cubicBezTo>
                  <a:pt x="7" y="531"/>
                  <a:pt x="7" y="531"/>
                  <a:pt x="7" y="531"/>
                </a:cubicBezTo>
                <a:cubicBezTo>
                  <a:pt x="7" y="532"/>
                  <a:pt x="6" y="532"/>
                  <a:pt x="5" y="53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0" name="Freeform 24"/>
          <p:cNvSpPr/>
          <p:nvPr/>
        </p:nvSpPr>
        <p:spPr bwMode="auto">
          <a:xfrm>
            <a:off x="3286258" y="2622952"/>
            <a:ext cx="469945" cy="33769"/>
          </a:xfrm>
          <a:custGeom>
            <a:avLst/>
            <a:gdLst>
              <a:gd name="T0" fmla="*/ 519 w 523"/>
              <a:gd name="T1" fmla="*/ 38 h 38"/>
              <a:gd name="T2" fmla="*/ 518 w 523"/>
              <a:gd name="T3" fmla="*/ 38 h 38"/>
              <a:gd name="T4" fmla="*/ 3 w 523"/>
              <a:gd name="T5" fmla="*/ 8 h 38"/>
              <a:gd name="T6" fmla="*/ 0 w 523"/>
              <a:gd name="T7" fmla="*/ 4 h 38"/>
              <a:gd name="T8" fmla="*/ 4 w 523"/>
              <a:gd name="T9" fmla="*/ 0 h 38"/>
              <a:gd name="T10" fmla="*/ 519 w 523"/>
              <a:gd name="T11" fmla="*/ 30 h 38"/>
              <a:gd name="T12" fmla="*/ 523 w 523"/>
              <a:gd name="T13" fmla="*/ 34 h 38"/>
              <a:gd name="T14" fmla="*/ 519 w 52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3" h="38">
                <a:moveTo>
                  <a:pt x="519" y="38"/>
                </a:moveTo>
                <a:cubicBezTo>
                  <a:pt x="519" y="38"/>
                  <a:pt x="518" y="38"/>
                  <a:pt x="518" y="38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1" y="30"/>
                  <a:pt x="523" y="32"/>
                  <a:pt x="523" y="34"/>
                </a:cubicBezTo>
                <a:cubicBezTo>
                  <a:pt x="522" y="37"/>
                  <a:pt x="521" y="38"/>
                  <a:pt x="519" y="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1" name="Freeform 25"/>
          <p:cNvSpPr/>
          <p:nvPr/>
        </p:nvSpPr>
        <p:spPr bwMode="auto">
          <a:xfrm>
            <a:off x="3284851" y="1985570"/>
            <a:ext cx="742908" cy="644416"/>
          </a:xfrm>
          <a:custGeom>
            <a:avLst/>
            <a:gdLst>
              <a:gd name="T0" fmla="*/ 5 w 825"/>
              <a:gd name="T1" fmla="*/ 716 h 716"/>
              <a:gd name="T2" fmla="*/ 2 w 825"/>
              <a:gd name="T3" fmla="*/ 714 h 716"/>
              <a:gd name="T4" fmla="*/ 2 w 825"/>
              <a:gd name="T5" fmla="*/ 709 h 716"/>
              <a:gd name="T6" fmla="*/ 818 w 825"/>
              <a:gd name="T7" fmla="*/ 1 h 716"/>
              <a:gd name="T8" fmla="*/ 823 w 825"/>
              <a:gd name="T9" fmla="*/ 2 h 716"/>
              <a:gd name="T10" fmla="*/ 823 w 825"/>
              <a:gd name="T11" fmla="*/ 7 h 716"/>
              <a:gd name="T12" fmla="*/ 7 w 825"/>
              <a:gd name="T13" fmla="*/ 715 h 716"/>
              <a:gd name="T14" fmla="*/ 5 w 825"/>
              <a:gd name="T15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" h="716">
                <a:moveTo>
                  <a:pt x="5" y="716"/>
                </a:moveTo>
                <a:cubicBezTo>
                  <a:pt x="4" y="716"/>
                  <a:pt x="2" y="715"/>
                  <a:pt x="2" y="714"/>
                </a:cubicBezTo>
                <a:cubicBezTo>
                  <a:pt x="0" y="713"/>
                  <a:pt x="0" y="710"/>
                  <a:pt x="2" y="709"/>
                </a:cubicBezTo>
                <a:cubicBezTo>
                  <a:pt x="818" y="1"/>
                  <a:pt x="818" y="1"/>
                  <a:pt x="818" y="1"/>
                </a:cubicBezTo>
                <a:cubicBezTo>
                  <a:pt x="819" y="0"/>
                  <a:pt x="822" y="0"/>
                  <a:pt x="823" y="2"/>
                </a:cubicBezTo>
                <a:cubicBezTo>
                  <a:pt x="825" y="3"/>
                  <a:pt x="825" y="6"/>
                  <a:pt x="823" y="7"/>
                </a:cubicBezTo>
                <a:cubicBezTo>
                  <a:pt x="7" y="715"/>
                  <a:pt x="7" y="715"/>
                  <a:pt x="7" y="715"/>
                </a:cubicBezTo>
                <a:cubicBezTo>
                  <a:pt x="6" y="716"/>
                  <a:pt x="6" y="716"/>
                  <a:pt x="5" y="7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2" name="Freeform 26"/>
          <p:cNvSpPr/>
          <p:nvPr/>
        </p:nvSpPr>
        <p:spPr bwMode="auto">
          <a:xfrm>
            <a:off x="3747761" y="1985570"/>
            <a:ext cx="279998" cy="671150"/>
          </a:xfrm>
          <a:custGeom>
            <a:avLst/>
            <a:gdLst>
              <a:gd name="T0" fmla="*/ 5 w 310"/>
              <a:gd name="T1" fmla="*/ 746 h 746"/>
              <a:gd name="T2" fmla="*/ 3 w 310"/>
              <a:gd name="T3" fmla="*/ 746 h 746"/>
              <a:gd name="T4" fmla="*/ 1 w 310"/>
              <a:gd name="T5" fmla="*/ 741 h 746"/>
              <a:gd name="T6" fmla="*/ 302 w 310"/>
              <a:gd name="T7" fmla="*/ 3 h 746"/>
              <a:gd name="T8" fmla="*/ 307 w 310"/>
              <a:gd name="T9" fmla="*/ 0 h 746"/>
              <a:gd name="T10" fmla="*/ 309 w 310"/>
              <a:gd name="T11" fmla="*/ 6 h 746"/>
              <a:gd name="T12" fmla="*/ 8 w 310"/>
              <a:gd name="T13" fmla="*/ 744 h 746"/>
              <a:gd name="T14" fmla="*/ 5 w 310"/>
              <a:gd name="T15" fmla="*/ 746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746">
                <a:moveTo>
                  <a:pt x="5" y="746"/>
                </a:moveTo>
                <a:cubicBezTo>
                  <a:pt x="4" y="746"/>
                  <a:pt x="4" y="746"/>
                  <a:pt x="3" y="746"/>
                </a:cubicBezTo>
                <a:cubicBezTo>
                  <a:pt x="1" y="745"/>
                  <a:pt x="0" y="743"/>
                  <a:pt x="1" y="741"/>
                </a:cubicBezTo>
                <a:cubicBezTo>
                  <a:pt x="302" y="3"/>
                  <a:pt x="302" y="3"/>
                  <a:pt x="302" y="3"/>
                </a:cubicBezTo>
                <a:cubicBezTo>
                  <a:pt x="303" y="1"/>
                  <a:pt x="305" y="0"/>
                  <a:pt x="307" y="0"/>
                </a:cubicBezTo>
                <a:cubicBezTo>
                  <a:pt x="309" y="1"/>
                  <a:pt x="310" y="4"/>
                  <a:pt x="309" y="6"/>
                </a:cubicBezTo>
                <a:cubicBezTo>
                  <a:pt x="8" y="744"/>
                  <a:pt x="8" y="744"/>
                  <a:pt x="8" y="744"/>
                </a:cubicBezTo>
                <a:cubicBezTo>
                  <a:pt x="8" y="745"/>
                  <a:pt x="6" y="746"/>
                  <a:pt x="5" y="7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3" name="Freeform 27"/>
          <p:cNvSpPr/>
          <p:nvPr/>
        </p:nvSpPr>
        <p:spPr bwMode="auto">
          <a:xfrm>
            <a:off x="4019316" y="1985570"/>
            <a:ext cx="233566" cy="529040"/>
          </a:xfrm>
          <a:custGeom>
            <a:avLst/>
            <a:gdLst>
              <a:gd name="T0" fmla="*/ 255 w 260"/>
              <a:gd name="T1" fmla="*/ 587 h 587"/>
              <a:gd name="T2" fmla="*/ 252 w 260"/>
              <a:gd name="T3" fmla="*/ 584 h 587"/>
              <a:gd name="T4" fmla="*/ 1 w 260"/>
              <a:gd name="T5" fmla="*/ 6 h 587"/>
              <a:gd name="T6" fmla="*/ 3 w 260"/>
              <a:gd name="T7" fmla="*/ 0 h 587"/>
              <a:gd name="T8" fmla="*/ 8 w 260"/>
              <a:gd name="T9" fmla="*/ 3 h 587"/>
              <a:gd name="T10" fmla="*/ 259 w 260"/>
              <a:gd name="T11" fmla="*/ 581 h 587"/>
              <a:gd name="T12" fmla="*/ 257 w 260"/>
              <a:gd name="T13" fmla="*/ 586 h 587"/>
              <a:gd name="T14" fmla="*/ 255 w 260"/>
              <a:gd name="T15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0" h="587">
                <a:moveTo>
                  <a:pt x="255" y="587"/>
                </a:moveTo>
                <a:cubicBezTo>
                  <a:pt x="254" y="587"/>
                  <a:pt x="252" y="586"/>
                  <a:pt x="252" y="584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1"/>
                  <a:pt x="3" y="0"/>
                </a:cubicBezTo>
                <a:cubicBezTo>
                  <a:pt x="5" y="0"/>
                  <a:pt x="7" y="1"/>
                  <a:pt x="8" y="3"/>
                </a:cubicBezTo>
                <a:cubicBezTo>
                  <a:pt x="259" y="581"/>
                  <a:pt x="259" y="581"/>
                  <a:pt x="259" y="581"/>
                </a:cubicBezTo>
                <a:cubicBezTo>
                  <a:pt x="260" y="583"/>
                  <a:pt x="259" y="585"/>
                  <a:pt x="257" y="586"/>
                </a:cubicBezTo>
                <a:cubicBezTo>
                  <a:pt x="257" y="587"/>
                  <a:pt x="256" y="587"/>
                  <a:pt x="255" y="58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4" name="Freeform 28"/>
          <p:cNvSpPr/>
          <p:nvPr/>
        </p:nvSpPr>
        <p:spPr bwMode="auto">
          <a:xfrm>
            <a:off x="4019316" y="1985570"/>
            <a:ext cx="1038381" cy="157587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5" name="Freeform 29"/>
          <p:cNvSpPr/>
          <p:nvPr/>
        </p:nvSpPr>
        <p:spPr bwMode="auto">
          <a:xfrm>
            <a:off x="3996803" y="1483264"/>
            <a:ext cx="1060895" cy="659894"/>
          </a:xfrm>
          <a:custGeom>
            <a:avLst/>
            <a:gdLst>
              <a:gd name="T0" fmla="*/ 1175 w 1180"/>
              <a:gd name="T1" fmla="*/ 733 h 733"/>
              <a:gd name="T2" fmla="*/ 1173 w 1180"/>
              <a:gd name="T3" fmla="*/ 733 h 733"/>
              <a:gd name="T4" fmla="*/ 2 w 1180"/>
              <a:gd name="T5" fmla="*/ 8 h 733"/>
              <a:gd name="T6" fmla="*/ 1 w 1180"/>
              <a:gd name="T7" fmla="*/ 2 h 733"/>
              <a:gd name="T8" fmla="*/ 7 w 1180"/>
              <a:gd name="T9" fmla="*/ 1 h 733"/>
              <a:gd name="T10" fmla="*/ 1177 w 1180"/>
              <a:gd name="T11" fmla="*/ 726 h 733"/>
              <a:gd name="T12" fmla="*/ 1179 w 1180"/>
              <a:gd name="T13" fmla="*/ 732 h 733"/>
              <a:gd name="T14" fmla="*/ 1175 w 1180"/>
              <a:gd name="T15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80" h="733">
                <a:moveTo>
                  <a:pt x="1175" y="733"/>
                </a:moveTo>
                <a:cubicBezTo>
                  <a:pt x="1175" y="733"/>
                  <a:pt x="1174" y="733"/>
                  <a:pt x="1173" y="733"/>
                </a:cubicBezTo>
                <a:cubicBezTo>
                  <a:pt x="2" y="8"/>
                  <a:pt x="2" y="8"/>
                  <a:pt x="2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1177" y="726"/>
                  <a:pt x="1177" y="726"/>
                  <a:pt x="1177" y="726"/>
                </a:cubicBezTo>
                <a:cubicBezTo>
                  <a:pt x="1179" y="727"/>
                  <a:pt x="1180" y="730"/>
                  <a:pt x="1179" y="732"/>
                </a:cubicBezTo>
                <a:cubicBezTo>
                  <a:pt x="1178" y="733"/>
                  <a:pt x="1177" y="733"/>
                  <a:pt x="1175" y="7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6" name="Freeform 30"/>
          <p:cNvSpPr/>
          <p:nvPr/>
        </p:nvSpPr>
        <p:spPr bwMode="auto">
          <a:xfrm>
            <a:off x="3996803" y="1401656"/>
            <a:ext cx="765420" cy="88643"/>
          </a:xfrm>
          <a:custGeom>
            <a:avLst/>
            <a:gdLst>
              <a:gd name="T0" fmla="*/ 5 w 851"/>
              <a:gd name="T1" fmla="*/ 100 h 100"/>
              <a:gd name="T2" fmla="*/ 1 w 851"/>
              <a:gd name="T3" fmla="*/ 97 h 100"/>
              <a:gd name="T4" fmla="*/ 4 w 851"/>
              <a:gd name="T5" fmla="*/ 92 h 100"/>
              <a:gd name="T6" fmla="*/ 846 w 851"/>
              <a:gd name="T7" fmla="*/ 0 h 100"/>
              <a:gd name="T8" fmla="*/ 850 w 851"/>
              <a:gd name="T9" fmla="*/ 4 h 100"/>
              <a:gd name="T10" fmla="*/ 847 w 851"/>
              <a:gd name="T11" fmla="*/ 8 h 100"/>
              <a:gd name="T12" fmla="*/ 5 w 851"/>
              <a:gd name="T13" fmla="*/ 100 h 100"/>
              <a:gd name="T14" fmla="*/ 5 w 851"/>
              <a:gd name="T15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1" h="100">
                <a:moveTo>
                  <a:pt x="5" y="100"/>
                </a:moveTo>
                <a:cubicBezTo>
                  <a:pt x="3" y="100"/>
                  <a:pt x="1" y="99"/>
                  <a:pt x="1" y="97"/>
                </a:cubicBezTo>
                <a:cubicBezTo>
                  <a:pt x="0" y="94"/>
                  <a:pt x="2" y="92"/>
                  <a:pt x="4" y="92"/>
                </a:cubicBezTo>
                <a:cubicBezTo>
                  <a:pt x="846" y="0"/>
                  <a:pt x="846" y="0"/>
                  <a:pt x="846" y="0"/>
                </a:cubicBezTo>
                <a:cubicBezTo>
                  <a:pt x="848" y="0"/>
                  <a:pt x="850" y="2"/>
                  <a:pt x="850" y="4"/>
                </a:cubicBezTo>
                <a:cubicBezTo>
                  <a:pt x="851" y="6"/>
                  <a:pt x="849" y="8"/>
                  <a:pt x="847" y="8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Freeform 31"/>
          <p:cNvSpPr/>
          <p:nvPr/>
        </p:nvSpPr>
        <p:spPr bwMode="auto">
          <a:xfrm>
            <a:off x="4753781" y="695331"/>
            <a:ext cx="126632" cy="713361"/>
          </a:xfrm>
          <a:custGeom>
            <a:avLst/>
            <a:gdLst>
              <a:gd name="T0" fmla="*/ 4 w 141"/>
              <a:gd name="T1" fmla="*/ 793 h 793"/>
              <a:gd name="T2" fmla="*/ 4 w 141"/>
              <a:gd name="T3" fmla="*/ 793 h 793"/>
              <a:gd name="T4" fmla="*/ 0 w 141"/>
              <a:gd name="T5" fmla="*/ 789 h 793"/>
              <a:gd name="T6" fmla="*/ 132 w 141"/>
              <a:gd name="T7" fmla="*/ 3 h 793"/>
              <a:gd name="T8" fmla="*/ 137 w 141"/>
              <a:gd name="T9" fmla="*/ 0 h 793"/>
              <a:gd name="T10" fmla="*/ 140 w 141"/>
              <a:gd name="T11" fmla="*/ 5 h 793"/>
              <a:gd name="T12" fmla="*/ 8 w 141"/>
              <a:gd name="T13" fmla="*/ 790 h 793"/>
              <a:gd name="T14" fmla="*/ 4 w 141"/>
              <a:gd name="T15" fmla="*/ 793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93">
                <a:moveTo>
                  <a:pt x="4" y="793"/>
                </a:moveTo>
                <a:cubicBezTo>
                  <a:pt x="4" y="793"/>
                  <a:pt x="4" y="793"/>
                  <a:pt x="4" y="793"/>
                </a:cubicBezTo>
                <a:cubicBezTo>
                  <a:pt x="2" y="793"/>
                  <a:pt x="0" y="791"/>
                  <a:pt x="0" y="789"/>
                </a:cubicBezTo>
                <a:cubicBezTo>
                  <a:pt x="132" y="3"/>
                  <a:pt x="132" y="3"/>
                  <a:pt x="132" y="3"/>
                </a:cubicBezTo>
                <a:cubicBezTo>
                  <a:pt x="133" y="1"/>
                  <a:pt x="135" y="0"/>
                  <a:pt x="137" y="0"/>
                </a:cubicBezTo>
                <a:cubicBezTo>
                  <a:pt x="139" y="1"/>
                  <a:pt x="141" y="3"/>
                  <a:pt x="140" y="5"/>
                </a:cubicBezTo>
                <a:cubicBezTo>
                  <a:pt x="8" y="790"/>
                  <a:pt x="8" y="790"/>
                  <a:pt x="8" y="790"/>
                </a:cubicBezTo>
                <a:cubicBezTo>
                  <a:pt x="8" y="792"/>
                  <a:pt x="6" y="793"/>
                  <a:pt x="4" y="79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8" name="Freeform 32"/>
          <p:cNvSpPr/>
          <p:nvPr/>
        </p:nvSpPr>
        <p:spPr bwMode="auto">
          <a:xfrm>
            <a:off x="4871972" y="695331"/>
            <a:ext cx="185727" cy="1447826"/>
          </a:xfrm>
          <a:custGeom>
            <a:avLst/>
            <a:gdLst>
              <a:gd name="T0" fmla="*/ 201 w 206"/>
              <a:gd name="T1" fmla="*/ 1610 h 1610"/>
              <a:gd name="T2" fmla="*/ 197 w 206"/>
              <a:gd name="T3" fmla="*/ 1607 h 1610"/>
              <a:gd name="T4" fmla="*/ 0 w 206"/>
              <a:gd name="T5" fmla="*/ 5 h 1610"/>
              <a:gd name="T6" fmla="*/ 4 w 206"/>
              <a:gd name="T7" fmla="*/ 0 h 1610"/>
              <a:gd name="T8" fmla="*/ 8 w 206"/>
              <a:gd name="T9" fmla="*/ 4 h 1610"/>
              <a:gd name="T10" fmla="*/ 205 w 206"/>
              <a:gd name="T11" fmla="*/ 1606 h 1610"/>
              <a:gd name="T12" fmla="*/ 202 w 206"/>
              <a:gd name="T13" fmla="*/ 1610 h 1610"/>
              <a:gd name="T14" fmla="*/ 201 w 206"/>
              <a:gd name="T15" fmla="*/ 1610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" h="1610">
                <a:moveTo>
                  <a:pt x="201" y="1610"/>
                </a:moveTo>
                <a:cubicBezTo>
                  <a:pt x="199" y="1610"/>
                  <a:pt x="198" y="1609"/>
                  <a:pt x="197" y="160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ubicBezTo>
                  <a:pt x="205" y="1606"/>
                  <a:pt x="205" y="1606"/>
                  <a:pt x="205" y="1606"/>
                </a:cubicBezTo>
                <a:cubicBezTo>
                  <a:pt x="206" y="1608"/>
                  <a:pt x="204" y="1610"/>
                  <a:pt x="202" y="1610"/>
                </a:cubicBezTo>
                <a:cubicBezTo>
                  <a:pt x="202" y="1610"/>
                  <a:pt x="201" y="1610"/>
                  <a:pt x="201" y="16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" name="Freeform 33"/>
          <p:cNvSpPr/>
          <p:nvPr/>
        </p:nvSpPr>
        <p:spPr bwMode="auto">
          <a:xfrm>
            <a:off x="4753781" y="1401656"/>
            <a:ext cx="303917" cy="741501"/>
          </a:xfrm>
          <a:custGeom>
            <a:avLst/>
            <a:gdLst>
              <a:gd name="T0" fmla="*/ 333 w 338"/>
              <a:gd name="T1" fmla="*/ 825 h 825"/>
              <a:gd name="T2" fmla="*/ 330 w 338"/>
              <a:gd name="T3" fmla="*/ 823 h 825"/>
              <a:gd name="T4" fmla="*/ 1 w 338"/>
              <a:gd name="T5" fmla="*/ 6 h 825"/>
              <a:gd name="T6" fmla="*/ 3 w 338"/>
              <a:gd name="T7" fmla="*/ 1 h 825"/>
              <a:gd name="T8" fmla="*/ 8 w 338"/>
              <a:gd name="T9" fmla="*/ 3 h 825"/>
              <a:gd name="T10" fmla="*/ 337 w 338"/>
              <a:gd name="T11" fmla="*/ 820 h 825"/>
              <a:gd name="T12" fmla="*/ 335 w 338"/>
              <a:gd name="T13" fmla="*/ 825 h 825"/>
              <a:gd name="T14" fmla="*/ 333 w 338"/>
              <a:gd name="T15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825">
                <a:moveTo>
                  <a:pt x="333" y="825"/>
                </a:moveTo>
                <a:cubicBezTo>
                  <a:pt x="332" y="825"/>
                  <a:pt x="330" y="824"/>
                  <a:pt x="330" y="823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3" y="1"/>
                </a:cubicBezTo>
                <a:cubicBezTo>
                  <a:pt x="5" y="0"/>
                  <a:pt x="7" y="1"/>
                  <a:pt x="8" y="3"/>
                </a:cubicBezTo>
                <a:cubicBezTo>
                  <a:pt x="337" y="820"/>
                  <a:pt x="337" y="820"/>
                  <a:pt x="337" y="820"/>
                </a:cubicBezTo>
                <a:cubicBezTo>
                  <a:pt x="338" y="822"/>
                  <a:pt x="337" y="824"/>
                  <a:pt x="335" y="825"/>
                </a:cubicBezTo>
                <a:cubicBezTo>
                  <a:pt x="334" y="825"/>
                  <a:pt x="334" y="825"/>
                  <a:pt x="333" y="8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0" name="Freeform 34"/>
          <p:cNvSpPr/>
          <p:nvPr/>
        </p:nvSpPr>
        <p:spPr bwMode="auto">
          <a:xfrm>
            <a:off x="5049256" y="1507183"/>
            <a:ext cx="303917" cy="635974"/>
          </a:xfrm>
          <a:custGeom>
            <a:avLst/>
            <a:gdLst>
              <a:gd name="T0" fmla="*/ 4 w 338"/>
              <a:gd name="T1" fmla="*/ 707 h 707"/>
              <a:gd name="T2" fmla="*/ 3 w 338"/>
              <a:gd name="T3" fmla="*/ 707 h 707"/>
              <a:gd name="T4" fmla="*/ 1 w 338"/>
              <a:gd name="T5" fmla="*/ 702 h 707"/>
              <a:gd name="T6" fmla="*/ 330 w 338"/>
              <a:gd name="T7" fmla="*/ 3 h 707"/>
              <a:gd name="T8" fmla="*/ 336 w 338"/>
              <a:gd name="T9" fmla="*/ 1 h 707"/>
              <a:gd name="T10" fmla="*/ 337 w 338"/>
              <a:gd name="T11" fmla="*/ 6 h 707"/>
              <a:gd name="T12" fmla="*/ 8 w 338"/>
              <a:gd name="T13" fmla="*/ 705 h 707"/>
              <a:gd name="T14" fmla="*/ 4 w 338"/>
              <a:gd name="T15" fmla="*/ 707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707">
                <a:moveTo>
                  <a:pt x="4" y="707"/>
                </a:moveTo>
                <a:cubicBezTo>
                  <a:pt x="4" y="707"/>
                  <a:pt x="3" y="707"/>
                  <a:pt x="3" y="707"/>
                </a:cubicBezTo>
                <a:cubicBezTo>
                  <a:pt x="1" y="706"/>
                  <a:pt x="0" y="704"/>
                  <a:pt x="1" y="702"/>
                </a:cubicBezTo>
                <a:cubicBezTo>
                  <a:pt x="330" y="3"/>
                  <a:pt x="330" y="3"/>
                  <a:pt x="330" y="3"/>
                </a:cubicBezTo>
                <a:cubicBezTo>
                  <a:pt x="331" y="1"/>
                  <a:pt x="334" y="0"/>
                  <a:pt x="336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705"/>
                  <a:pt x="8" y="705"/>
                  <a:pt x="8" y="705"/>
                </a:cubicBezTo>
                <a:cubicBezTo>
                  <a:pt x="7" y="707"/>
                  <a:pt x="6" y="707"/>
                  <a:pt x="4" y="70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1" name="Freeform 35"/>
          <p:cNvSpPr/>
          <p:nvPr/>
        </p:nvSpPr>
        <p:spPr bwMode="auto">
          <a:xfrm>
            <a:off x="5049256" y="2136122"/>
            <a:ext cx="664114" cy="161808"/>
          </a:xfrm>
          <a:custGeom>
            <a:avLst/>
            <a:gdLst>
              <a:gd name="T0" fmla="*/ 734 w 738"/>
              <a:gd name="T1" fmla="*/ 180 h 180"/>
              <a:gd name="T2" fmla="*/ 733 w 738"/>
              <a:gd name="T3" fmla="*/ 180 h 180"/>
              <a:gd name="T4" fmla="*/ 3 w 738"/>
              <a:gd name="T5" fmla="*/ 8 h 180"/>
              <a:gd name="T6" fmla="*/ 0 w 738"/>
              <a:gd name="T7" fmla="*/ 4 h 180"/>
              <a:gd name="T8" fmla="*/ 5 w 738"/>
              <a:gd name="T9" fmla="*/ 1 h 180"/>
              <a:gd name="T10" fmla="*/ 735 w 738"/>
              <a:gd name="T11" fmla="*/ 172 h 180"/>
              <a:gd name="T12" fmla="*/ 738 w 738"/>
              <a:gd name="T13" fmla="*/ 177 h 180"/>
              <a:gd name="T14" fmla="*/ 734 w 73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8" h="180">
                <a:moveTo>
                  <a:pt x="734" y="180"/>
                </a:moveTo>
                <a:cubicBezTo>
                  <a:pt x="734" y="180"/>
                  <a:pt x="733" y="180"/>
                  <a:pt x="733" y="180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1" y="1"/>
                  <a:pt x="3" y="0"/>
                  <a:pt x="5" y="1"/>
                </a:cubicBezTo>
                <a:cubicBezTo>
                  <a:pt x="735" y="172"/>
                  <a:pt x="735" y="172"/>
                  <a:pt x="735" y="172"/>
                </a:cubicBezTo>
                <a:cubicBezTo>
                  <a:pt x="737" y="172"/>
                  <a:pt x="738" y="175"/>
                  <a:pt x="738" y="177"/>
                </a:cubicBezTo>
                <a:cubicBezTo>
                  <a:pt x="737" y="179"/>
                  <a:pt x="736" y="180"/>
                  <a:pt x="734" y="1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2" name="Freeform 36"/>
          <p:cNvSpPr/>
          <p:nvPr/>
        </p:nvSpPr>
        <p:spPr bwMode="auto">
          <a:xfrm>
            <a:off x="4871972" y="695331"/>
            <a:ext cx="481202" cy="820294"/>
          </a:xfrm>
          <a:custGeom>
            <a:avLst/>
            <a:gdLst>
              <a:gd name="T0" fmla="*/ 531 w 535"/>
              <a:gd name="T1" fmla="*/ 912 h 912"/>
              <a:gd name="T2" fmla="*/ 527 w 535"/>
              <a:gd name="T3" fmla="*/ 910 h 912"/>
              <a:gd name="T4" fmla="*/ 1 w 535"/>
              <a:gd name="T5" fmla="*/ 6 h 912"/>
              <a:gd name="T6" fmla="*/ 2 w 535"/>
              <a:gd name="T7" fmla="*/ 1 h 912"/>
              <a:gd name="T8" fmla="*/ 8 w 535"/>
              <a:gd name="T9" fmla="*/ 2 h 912"/>
              <a:gd name="T10" fmla="*/ 534 w 535"/>
              <a:gd name="T11" fmla="*/ 906 h 912"/>
              <a:gd name="T12" fmla="*/ 533 w 535"/>
              <a:gd name="T13" fmla="*/ 911 h 912"/>
              <a:gd name="T14" fmla="*/ 531 w 535"/>
              <a:gd name="T1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5" h="912">
                <a:moveTo>
                  <a:pt x="531" y="912"/>
                </a:moveTo>
                <a:cubicBezTo>
                  <a:pt x="529" y="912"/>
                  <a:pt x="528" y="911"/>
                  <a:pt x="527" y="910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0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34" y="906"/>
                  <a:pt x="534" y="906"/>
                  <a:pt x="534" y="906"/>
                </a:cubicBezTo>
                <a:cubicBezTo>
                  <a:pt x="535" y="908"/>
                  <a:pt x="535" y="910"/>
                  <a:pt x="533" y="911"/>
                </a:cubicBezTo>
                <a:cubicBezTo>
                  <a:pt x="532" y="911"/>
                  <a:pt x="531" y="912"/>
                  <a:pt x="531" y="91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3" name="Freeform 37"/>
          <p:cNvSpPr/>
          <p:nvPr/>
        </p:nvSpPr>
        <p:spPr bwMode="auto">
          <a:xfrm>
            <a:off x="4871972" y="695331"/>
            <a:ext cx="1229737" cy="364419"/>
          </a:xfrm>
          <a:custGeom>
            <a:avLst/>
            <a:gdLst>
              <a:gd name="T0" fmla="*/ 1363 w 1367"/>
              <a:gd name="T1" fmla="*/ 406 h 406"/>
              <a:gd name="T2" fmla="*/ 1362 w 1367"/>
              <a:gd name="T3" fmla="*/ 406 h 406"/>
              <a:gd name="T4" fmla="*/ 3 w 1367"/>
              <a:gd name="T5" fmla="*/ 8 h 406"/>
              <a:gd name="T6" fmla="*/ 1 w 1367"/>
              <a:gd name="T7" fmla="*/ 3 h 406"/>
              <a:gd name="T8" fmla="*/ 5 w 1367"/>
              <a:gd name="T9" fmla="*/ 0 h 406"/>
              <a:gd name="T10" fmla="*/ 1364 w 1367"/>
              <a:gd name="T11" fmla="*/ 398 h 406"/>
              <a:gd name="T12" fmla="*/ 1367 w 1367"/>
              <a:gd name="T13" fmla="*/ 403 h 406"/>
              <a:gd name="T14" fmla="*/ 1363 w 1367"/>
              <a:gd name="T15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7" h="406">
                <a:moveTo>
                  <a:pt x="1363" y="406"/>
                </a:moveTo>
                <a:cubicBezTo>
                  <a:pt x="1362" y="406"/>
                  <a:pt x="1362" y="406"/>
                  <a:pt x="1362" y="406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1" y="3"/>
                </a:cubicBezTo>
                <a:cubicBezTo>
                  <a:pt x="1" y="1"/>
                  <a:pt x="3" y="0"/>
                  <a:pt x="5" y="0"/>
                </a:cubicBezTo>
                <a:cubicBezTo>
                  <a:pt x="1364" y="398"/>
                  <a:pt x="1364" y="398"/>
                  <a:pt x="1364" y="398"/>
                </a:cubicBezTo>
                <a:cubicBezTo>
                  <a:pt x="1366" y="399"/>
                  <a:pt x="1367" y="401"/>
                  <a:pt x="1367" y="403"/>
                </a:cubicBezTo>
                <a:cubicBezTo>
                  <a:pt x="1366" y="405"/>
                  <a:pt x="1365" y="406"/>
                  <a:pt x="1363" y="4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4" name="Freeform 38"/>
          <p:cNvSpPr/>
          <p:nvPr/>
        </p:nvSpPr>
        <p:spPr bwMode="auto">
          <a:xfrm>
            <a:off x="5346138" y="1051307"/>
            <a:ext cx="755571" cy="464317"/>
          </a:xfrm>
          <a:custGeom>
            <a:avLst/>
            <a:gdLst>
              <a:gd name="T0" fmla="*/ 5 w 841"/>
              <a:gd name="T1" fmla="*/ 515 h 515"/>
              <a:gd name="T2" fmla="*/ 1 w 841"/>
              <a:gd name="T3" fmla="*/ 513 h 515"/>
              <a:gd name="T4" fmla="*/ 3 w 841"/>
              <a:gd name="T5" fmla="*/ 507 h 515"/>
              <a:gd name="T6" fmla="*/ 835 w 841"/>
              <a:gd name="T7" fmla="*/ 1 h 515"/>
              <a:gd name="T8" fmla="*/ 840 w 841"/>
              <a:gd name="T9" fmla="*/ 3 h 515"/>
              <a:gd name="T10" fmla="*/ 839 w 841"/>
              <a:gd name="T11" fmla="*/ 8 h 515"/>
              <a:gd name="T12" fmla="*/ 7 w 841"/>
              <a:gd name="T13" fmla="*/ 514 h 515"/>
              <a:gd name="T14" fmla="*/ 5 w 841"/>
              <a:gd name="T15" fmla="*/ 51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1" h="515">
                <a:moveTo>
                  <a:pt x="5" y="515"/>
                </a:moveTo>
                <a:cubicBezTo>
                  <a:pt x="3" y="515"/>
                  <a:pt x="2" y="514"/>
                  <a:pt x="1" y="513"/>
                </a:cubicBezTo>
                <a:cubicBezTo>
                  <a:pt x="0" y="511"/>
                  <a:pt x="1" y="508"/>
                  <a:pt x="3" y="507"/>
                </a:cubicBezTo>
                <a:cubicBezTo>
                  <a:pt x="835" y="1"/>
                  <a:pt x="835" y="1"/>
                  <a:pt x="835" y="1"/>
                </a:cubicBezTo>
                <a:cubicBezTo>
                  <a:pt x="837" y="0"/>
                  <a:pt x="839" y="1"/>
                  <a:pt x="840" y="3"/>
                </a:cubicBezTo>
                <a:cubicBezTo>
                  <a:pt x="841" y="5"/>
                  <a:pt x="841" y="7"/>
                  <a:pt x="839" y="8"/>
                </a:cubicBezTo>
                <a:cubicBezTo>
                  <a:pt x="7" y="514"/>
                  <a:pt x="7" y="514"/>
                  <a:pt x="7" y="514"/>
                </a:cubicBezTo>
                <a:cubicBezTo>
                  <a:pt x="6" y="514"/>
                  <a:pt x="6" y="515"/>
                  <a:pt x="5" y="5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5" name="Freeform 39"/>
          <p:cNvSpPr/>
          <p:nvPr/>
        </p:nvSpPr>
        <p:spPr bwMode="auto">
          <a:xfrm>
            <a:off x="5704928" y="1051307"/>
            <a:ext cx="396780" cy="1246622"/>
          </a:xfrm>
          <a:custGeom>
            <a:avLst/>
            <a:gdLst>
              <a:gd name="T0" fmla="*/ 5 w 441"/>
              <a:gd name="T1" fmla="*/ 1385 h 1385"/>
              <a:gd name="T2" fmla="*/ 4 w 441"/>
              <a:gd name="T3" fmla="*/ 1385 h 1385"/>
              <a:gd name="T4" fmla="*/ 1 w 441"/>
              <a:gd name="T5" fmla="*/ 1380 h 1385"/>
              <a:gd name="T6" fmla="*/ 433 w 441"/>
              <a:gd name="T7" fmla="*/ 4 h 1385"/>
              <a:gd name="T8" fmla="*/ 438 w 441"/>
              <a:gd name="T9" fmla="*/ 1 h 1385"/>
              <a:gd name="T10" fmla="*/ 441 w 441"/>
              <a:gd name="T11" fmla="*/ 6 h 1385"/>
              <a:gd name="T12" fmla="*/ 9 w 441"/>
              <a:gd name="T13" fmla="*/ 1382 h 1385"/>
              <a:gd name="T14" fmla="*/ 5 w 441"/>
              <a:gd name="T15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1385">
                <a:moveTo>
                  <a:pt x="5" y="1385"/>
                </a:moveTo>
                <a:cubicBezTo>
                  <a:pt x="5" y="1385"/>
                  <a:pt x="4" y="1385"/>
                  <a:pt x="4" y="1385"/>
                </a:cubicBezTo>
                <a:cubicBezTo>
                  <a:pt x="2" y="1384"/>
                  <a:pt x="0" y="1382"/>
                  <a:pt x="1" y="1380"/>
                </a:cubicBezTo>
                <a:cubicBezTo>
                  <a:pt x="433" y="4"/>
                  <a:pt x="433" y="4"/>
                  <a:pt x="433" y="4"/>
                </a:cubicBezTo>
                <a:cubicBezTo>
                  <a:pt x="434" y="1"/>
                  <a:pt x="436" y="0"/>
                  <a:pt x="438" y="1"/>
                </a:cubicBezTo>
                <a:cubicBezTo>
                  <a:pt x="440" y="2"/>
                  <a:pt x="441" y="4"/>
                  <a:pt x="441" y="6"/>
                </a:cubicBezTo>
                <a:cubicBezTo>
                  <a:pt x="9" y="1382"/>
                  <a:pt x="9" y="1382"/>
                  <a:pt x="9" y="1382"/>
                </a:cubicBezTo>
                <a:cubicBezTo>
                  <a:pt x="8" y="1384"/>
                  <a:pt x="7" y="1385"/>
                  <a:pt x="5" y="138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6" name="Freeform 40"/>
          <p:cNvSpPr/>
          <p:nvPr/>
        </p:nvSpPr>
        <p:spPr bwMode="auto">
          <a:xfrm>
            <a:off x="6093266" y="1051307"/>
            <a:ext cx="139296" cy="590949"/>
          </a:xfrm>
          <a:custGeom>
            <a:avLst/>
            <a:gdLst>
              <a:gd name="T0" fmla="*/ 150 w 155"/>
              <a:gd name="T1" fmla="*/ 656 h 656"/>
              <a:gd name="T2" fmla="*/ 146 w 155"/>
              <a:gd name="T3" fmla="*/ 652 h 656"/>
              <a:gd name="T4" fmla="*/ 1 w 155"/>
              <a:gd name="T5" fmla="*/ 6 h 656"/>
              <a:gd name="T6" fmla="*/ 4 w 155"/>
              <a:gd name="T7" fmla="*/ 1 h 656"/>
              <a:gd name="T8" fmla="*/ 9 w 155"/>
              <a:gd name="T9" fmla="*/ 4 h 656"/>
              <a:gd name="T10" fmla="*/ 154 w 155"/>
              <a:gd name="T11" fmla="*/ 651 h 656"/>
              <a:gd name="T12" fmla="*/ 151 w 155"/>
              <a:gd name="T13" fmla="*/ 655 h 656"/>
              <a:gd name="T14" fmla="*/ 150 w 155"/>
              <a:gd name="T15" fmla="*/ 656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5" h="656">
                <a:moveTo>
                  <a:pt x="150" y="656"/>
                </a:moveTo>
                <a:cubicBezTo>
                  <a:pt x="148" y="656"/>
                  <a:pt x="147" y="654"/>
                  <a:pt x="146" y="652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2" y="1"/>
                  <a:pt x="4" y="1"/>
                </a:cubicBezTo>
                <a:cubicBezTo>
                  <a:pt x="6" y="0"/>
                  <a:pt x="8" y="2"/>
                  <a:pt x="9" y="4"/>
                </a:cubicBezTo>
                <a:cubicBezTo>
                  <a:pt x="154" y="651"/>
                  <a:pt x="154" y="651"/>
                  <a:pt x="154" y="651"/>
                </a:cubicBezTo>
                <a:cubicBezTo>
                  <a:pt x="155" y="653"/>
                  <a:pt x="153" y="655"/>
                  <a:pt x="151" y="655"/>
                </a:cubicBezTo>
                <a:cubicBezTo>
                  <a:pt x="151" y="656"/>
                  <a:pt x="150" y="656"/>
                  <a:pt x="150" y="65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7" name="Freeform 41"/>
          <p:cNvSpPr/>
          <p:nvPr/>
        </p:nvSpPr>
        <p:spPr bwMode="auto">
          <a:xfrm>
            <a:off x="6225526" y="1522660"/>
            <a:ext cx="892052" cy="119597"/>
          </a:xfrm>
          <a:custGeom>
            <a:avLst/>
            <a:gdLst>
              <a:gd name="T0" fmla="*/ 4 w 992"/>
              <a:gd name="T1" fmla="*/ 133 h 133"/>
              <a:gd name="T2" fmla="*/ 0 w 992"/>
              <a:gd name="T3" fmla="*/ 129 h 133"/>
              <a:gd name="T4" fmla="*/ 4 w 992"/>
              <a:gd name="T5" fmla="*/ 125 h 133"/>
              <a:gd name="T6" fmla="*/ 988 w 992"/>
              <a:gd name="T7" fmla="*/ 0 h 133"/>
              <a:gd name="T8" fmla="*/ 992 w 992"/>
              <a:gd name="T9" fmla="*/ 4 h 133"/>
              <a:gd name="T10" fmla="*/ 989 w 992"/>
              <a:gd name="T11" fmla="*/ 8 h 133"/>
              <a:gd name="T12" fmla="*/ 5 w 992"/>
              <a:gd name="T13" fmla="*/ 133 h 133"/>
              <a:gd name="T14" fmla="*/ 4 w 992"/>
              <a:gd name="T15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2" h="133">
                <a:moveTo>
                  <a:pt x="4" y="133"/>
                </a:moveTo>
                <a:cubicBezTo>
                  <a:pt x="2" y="133"/>
                  <a:pt x="0" y="131"/>
                  <a:pt x="0" y="129"/>
                </a:cubicBezTo>
                <a:cubicBezTo>
                  <a:pt x="0" y="127"/>
                  <a:pt x="1" y="125"/>
                  <a:pt x="4" y="125"/>
                </a:cubicBezTo>
                <a:cubicBezTo>
                  <a:pt x="988" y="0"/>
                  <a:pt x="988" y="0"/>
                  <a:pt x="988" y="0"/>
                </a:cubicBezTo>
                <a:cubicBezTo>
                  <a:pt x="990" y="0"/>
                  <a:pt x="992" y="2"/>
                  <a:pt x="992" y="4"/>
                </a:cubicBezTo>
                <a:cubicBezTo>
                  <a:pt x="992" y="6"/>
                  <a:pt x="991" y="8"/>
                  <a:pt x="989" y="8"/>
                </a:cubicBezTo>
                <a:cubicBezTo>
                  <a:pt x="5" y="133"/>
                  <a:pt x="5" y="133"/>
                  <a:pt x="5" y="133"/>
                </a:cubicBezTo>
                <a:cubicBezTo>
                  <a:pt x="5" y="133"/>
                  <a:pt x="4" y="133"/>
                  <a:pt x="4" y="1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8" name="Freeform 42"/>
          <p:cNvSpPr/>
          <p:nvPr/>
        </p:nvSpPr>
        <p:spPr bwMode="auto">
          <a:xfrm>
            <a:off x="6225526" y="700959"/>
            <a:ext cx="303917" cy="941298"/>
          </a:xfrm>
          <a:custGeom>
            <a:avLst/>
            <a:gdLst>
              <a:gd name="T0" fmla="*/ 4 w 338"/>
              <a:gd name="T1" fmla="*/ 1046 h 1046"/>
              <a:gd name="T2" fmla="*/ 3 w 338"/>
              <a:gd name="T3" fmla="*/ 1045 h 1046"/>
              <a:gd name="T4" fmla="*/ 0 w 338"/>
              <a:gd name="T5" fmla="*/ 1040 h 1046"/>
              <a:gd name="T6" fmla="*/ 329 w 338"/>
              <a:gd name="T7" fmla="*/ 4 h 1046"/>
              <a:gd name="T8" fmla="*/ 334 w 338"/>
              <a:gd name="T9" fmla="*/ 1 h 1046"/>
              <a:gd name="T10" fmla="*/ 337 w 338"/>
              <a:gd name="T11" fmla="*/ 6 h 1046"/>
              <a:gd name="T12" fmla="*/ 8 w 338"/>
              <a:gd name="T13" fmla="*/ 1043 h 1046"/>
              <a:gd name="T14" fmla="*/ 4 w 338"/>
              <a:gd name="T15" fmla="*/ 1046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1046">
                <a:moveTo>
                  <a:pt x="4" y="1046"/>
                </a:moveTo>
                <a:cubicBezTo>
                  <a:pt x="4" y="1046"/>
                  <a:pt x="3" y="1045"/>
                  <a:pt x="3" y="1045"/>
                </a:cubicBezTo>
                <a:cubicBezTo>
                  <a:pt x="1" y="1045"/>
                  <a:pt x="0" y="1042"/>
                  <a:pt x="0" y="1040"/>
                </a:cubicBezTo>
                <a:cubicBezTo>
                  <a:pt x="329" y="4"/>
                  <a:pt x="329" y="4"/>
                  <a:pt x="329" y="4"/>
                </a:cubicBezTo>
                <a:cubicBezTo>
                  <a:pt x="330" y="2"/>
                  <a:pt x="332" y="0"/>
                  <a:pt x="334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1043"/>
                  <a:pt x="8" y="1043"/>
                  <a:pt x="8" y="1043"/>
                </a:cubicBezTo>
                <a:cubicBezTo>
                  <a:pt x="7" y="1044"/>
                  <a:pt x="6" y="1046"/>
                  <a:pt x="4" y="10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9" name="Freeform 43"/>
          <p:cNvSpPr/>
          <p:nvPr/>
        </p:nvSpPr>
        <p:spPr bwMode="auto">
          <a:xfrm>
            <a:off x="6521001" y="622166"/>
            <a:ext cx="794968" cy="87235"/>
          </a:xfrm>
          <a:custGeom>
            <a:avLst/>
            <a:gdLst>
              <a:gd name="T0" fmla="*/ 4 w 884"/>
              <a:gd name="T1" fmla="*/ 96 h 96"/>
              <a:gd name="T2" fmla="*/ 0 w 884"/>
              <a:gd name="T3" fmla="*/ 92 h 96"/>
              <a:gd name="T4" fmla="*/ 4 w 884"/>
              <a:gd name="T5" fmla="*/ 88 h 96"/>
              <a:gd name="T6" fmla="*/ 880 w 884"/>
              <a:gd name="T7" fmla="*/ 0 h 96"/>
              <a:gd name="T8" fmla="*/ 884 w 884"/>
              <a:gd name="T9" fmla="*/ 4 h 96"/>
              <a:gd name="T10" fmla="*/ 880 w 884"/>
              <a:gd name="T11" fmla="*/ 8 h 96"/>
              <a:gd name="T12" fmla="*/ 5 w 884"/>
              <a:gd name="T13" fmla="*/ 96 h 96"/>
              <a:gd name="T14" fmla="*/ 4 w 884"/>
              <a:gd name="T15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84" h="96">
                <a:moveTo>
                  <a:pt x="4" y="96"/>
                </a:moveTo>
                <a:cubicBezTo>
                  <a:pt x="2" y="96"/>
                  <a:pt x="0" y="94"/>
                  <a:pt x="0" y="92"/>
                </a:cubicBezTo>
                <a:cubicBezTo>
                  <a:pt x="0" y="90"/>
                  <a:pt x="2" y="88"/>
                  <a:pt x="4" y="88"/>
                </a:cubicBezTo>
                <a:cubicBezTo>
                  <a:pt x="880" y="0"/>
                  <a:pt x="880" y="0"/>
                  <a:pt x="880" y="0"/>
                </a:cubicBezTo>
                <a:cubicBezTo>
                  <a:pt x="882" y="0"/>
                  <a:pt x="884" y="2"/>
                  <a:pt x="884" y="4"/>
                </a:cubicBezTo>
                <a:cubicBezTo>
                  <a:pt x="884" y="6"/>
                  <a:pt x="883" y="8"/>
                  <a:pt x="880" y="8"/>
                </a:cubicBezTo>
                <a:cubicBezTo>
                  <a:pt x="5" y="96"/>
                  <a:pt x="5" y="96"/>
                  <a:pt x="5" y="96"/>
                </a:cubicBezTo>
                <a:cubicBezTo>
                  <a:pt x="4" y="96"/>
                  <a:pt x="4" y="96"/>
                  <a:pt x="4" y="9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0" name="Freeform 44"/>
          <p:cNvSpPr/>
          <p:nvPr/>
        </p:nvSpPr>
        <p:spPr bwMode="auto">
          <a:xfrm>
            <a:off x="6521001" y="700959"/>
            <a:ext cx="596577" cy="828737"/>
          </a:xfrm>
          <a:custGeom>
            <a:avLst/>
            <a:gdLst>
              <a:gd name="T0" fmla="*/ 659 w 664"/>
              <a:gd name="T1" fmla="*/ 921 h 921"/>
              <a:gd name="T2" fmla="*/ 656 w 664"/>
              <a:gd name="T3" fmla="*/ 920 h 921"/>
              <a:gd name="T4" fmla="*/ 1 w 664"/>
              <a:gd name="T5" fmla="*/ 7 h 921"/>
              <a:gd name="T6" fmla="*/ 2 w 664"/>
              <a:gd name="T7" fmla="*/ 2 h 921"/>
              <a:gd name="T8" fmla="*/ 7 w 664"/>
              <a:gd name="T9" fmla="*/ 2 h 921"/>
              <a:gd name="T10" fmla="*/ 662 w 664"/>
              <a:gd name="T11" fmla="*/ 915 h 921"/>
              <a:gd name="T12" fmla="*/ 661 w 664"/>
              <a:gd name="T13" fmla="*/ 921 h 921"/>
              <a:gd name="T14" fmla="*/ 659 w 664"/>
              <a:gd name="T15" fmla="*/ 921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4" h="921">
                <a:moveTo>
                  <a:pt x="659" y="921"/>
                </a:moveTo>
                <a:cubicBezTo>
                  <a:pt x="658" y="921"/>
                  <a:pt x="657" y="921"/>
                  <a:pt x="656" y="920"/>
                </a:cubicBezTo>
                <a:cubicBezTo>
                  <a:pt x="1" y="7"/>
                  <a:pt x="1" y="7"/>
                  <a:pt x="1" y="7"/>
                </a:cubicBezTo>
                <a:cubicBezTo>
                  <a:pt x="0" y="5"/>
                  <a:pt x="0" y="3"/>
                  <a:pt x="2" y="2"/>
                </a:cubicBezTo>
                <a:cubicBezTo>
                  <a:pt x="4" y="0"/>
                  <a:pt x="6" y="1"/>
                  <a:pt x="7" y="2"/>
                </a:cubicBezTo>
                <a:cubicBezTo>
                  <a:pt x="662" y="915"/>
                  <a:pt x="662" y="915"/>
                  <a:pt x="662" y="915"/>
                </a:cubicBezTo>
                <a:cubicBezTo>
                  <a:pt x="664" y="917"/>
                  <a:pt x="663" y="919"/>
                  <a:pt x="661" y="921"/>
                </a:cubicBezTo>
                <a:cubicBezTo>
                  <a:pt x="661" y="921"/>
                  <a:pt x="660" y="921"/>
                  <a:pt x="659" y="9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1" name="Freeform 45"/>
          <p:cNvSpPr/>
          <p:nvPr/>
        </p:nvSpPr>
        <p:spPr bwMode="auto">
          <a:xfrm>
            <a:off x="6521001" y="700959"/>
            <a:ext cx="914564" cy="585321"/>
          </a:xfrm>
          <a:custGeom>
            <a:avLst/>
            <a:gdLst>
              <a:gd name="T0" fmla="*/ 1012 w 1017"/>
              <a:gd name="T1" fmla="*/ 650 h 650"/>
              <a:gd name="T2" fmla="*/ 1010 w 1017"/>
              <a:gd name="T3" fmla="*/ 650 h 650"/>
              <a:gd name="T4" fmla="*/ 2 w 1017"/>
              <a:gd name="T5" fmla="*/ 8 h 650"/>
              <a:gd name="T6" fmla="*/ 1 w 1017"/>
              <a:gd name="T7" fmla="*/ 3 h 650"/>
              <a:gd name="T8" fmla="*/ 6 w 1017"/>
              <a:gd name="T9" fmla="*/ 1 h 650"/>
              <a:gd name="T10" fmla="*/ 1015 w 1017"/>
              <a:gd name="T11" fmla="*/ 643 h 650"/>
              <a:gd name="T12" fmla="*/ 1016 w 1017"/>
              <a:gd name="T13" fmla="*/ 649 h 650"/>
              <a:gd name="T14" fmla="*/ 1012 w 1017"/>
              <a:gd name="T15" fmla="*/ 65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7" h="650">
                <a:moveTo>
                  <a:pt x="1012" y="650"/>
                </a:moveTo>
                <a:cubicBezTo>
                  <a:pt x="1012" y="650"/>
                  <a:pt x="1011" y="650"/>
                  <a:pt x="1010" y="650"/>
                </a:cubicBezTo>
                <a:cubicBezTo>
                  <a:pt x="2" y="8"/>
                  <a:pt x="2" y="8"/>
                  <a:pt x="2" y="8"/>
                </a:cubicBezTo>
                <a:cubicBezTo>
                  <a:pt x="0" y="7"/>
                  <a:pt x="0" y="5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1015" y="643"/>
                  <a:pt x="1015" y="643"/>
                  <a:pt x="1015" y="643"/>
                </a:cubicBezTo>
                <a:cubicBezTo>
                  <a:pt x="1016" y="644"/>
                  <a:pt x="1017" y="647"/>
                  <a:pt x="1016" y="649"/>
                </a:cubicBezTo>
                <a:cubicBezTo>
                  <a:pt x="1015" y="650"/>
                  <a:pt x="1014" y="650"/>
                  <a:pt x="1012" y="65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2" name="Freeform 46"/>
          <p:cNvSpPr/>
          <p:nvPr/>
        </p:nvSpPr>
        <p:spPr bwMode="auto">
          <a:xfrm>
            <a:off x="7308933" y="622166"/>
            <a:ext cx="126632" cy="664115"/>
          </a:xfrm>
          <a:custGeom>
            <a:avLst/>
            <a:gdLst>
              <a:gd name="T0" fmla="*/ 136 w 141"/>
              <a:gd name="T1" fmla="*/ 737 h 737"/>
              <a:gd name="T2" fmla="*/ 132 w 141"/>
              <a:gd name="T3" fmla="*/ 734 h 737"/>
              <a:gd name="T4" fmla="*/ 0 w 141"/>
              <a:gd name="T5" fmla="*/ 5 h 737"/>
              <a:gd name="T6" fmla="*/ 3 w 141"/>
              <a:gd name="T7" fmla="*/ 0 h 737"/>
              <a:gd name="T8" fmla="*/ 8 w 141"/>
              <a:gd name="T9" fmla="*/ 3 h 737"/>
              <a:gd name="T10" fmla="*/ 140 w 141"/>
              <a:gd name="T11" fmla="*/ 733 h 737"/>
              <a:gd name="T12" fmla="*/ 137 w 141"/>
              <a:gd name="T13" fmla="*/ 737 h 737"/>
              <a:gd name="T14" fmla="*/ 136 w 141"/>
              <a:gd name="T15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37">
                <a:moveTo>
                  <a:pt x="136" y="737"/>
                </a:moveTo>
                <a:cubicBezTo>
                  <a:pt x="134" y="737"/>
                  <a:pt x="133" y="736"/>
                  <a:pt x="132" y="73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1" y="1"/>
                  <a:pt x="3" y="0"/>
                </a:cubicBezTo>
                <a:cubicBezTo>
                  <a:pt x="6" y="0"/>
                  <a:pt x="8" y="1"/>
                  <a:pt x="8" y="3"/>
                </a:cubicBezTo>
                <a:cubicBezTo>
                  <a:pt x="140" y="733"/>
                  <a:pt x="140" y="733"/>
                  <a:pt x="140" y="733"/>
                </a:cubicBezTo>
                <a:cubicBezTo>
                  <a:pt x="141" y="735"/>
                  <a:pt x="139" y="737"/>
                  <a:pt x="137" y="737"/>
                </a:cubicBezTo>
                <a:cubicBezTo>
                  <a:pt x="137" y="737"/>
                  <a:pt x="137" y="737"/>
                  <a:pt x="136" y="7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3" name="Freeform 47"/>
          <p:cNvSpPr/>
          <p:nvPr/>
        </p:nvSpPr>
        <p:spPr bwMode="auto">
          <a:xfrm>
            <a:off x="7110543" y="1279245"/>
            <a:ext cx="325023" cy="250450"/>
          </a:xfrm>
          <a:custGeom>
            <a:avLst/>
            <a:gdLst>
              <a:gd name="T0" fmla="*/ 4 w 362"/>
              <a:gd name="T1" fmla="*/ 279 h 279"/>
              <a:gd name="T2" fmla="*/ 1 w 362"/>
              <a:gd name="T3" fmla="*/ 278 h 279"/>
              <a:gd name="T4" fmla="*/ 2 w 362"/>
              <a:gd name="T5" fmla="*/ 272 h 279"/>
              <a:gd name="T6" fmla="*/ 355 w 362"/>
              <a:gd name="T7" fmla="*/ 1 h 279"/>
              <a:gd name="T8" fmla="*/ 361 w 362"/>
              <a:gd name="T9" fmla="*/ 2 h 279"/>
              <a:gd name="T10" fmla="*/ 360 w 362"/>
              <a:gd name="T11" fmla="*/ 8 h 279"/>
              <a:gd name="T12" fmla="*/ 7 w 362"/>
              <a:gd name="T13" fmla="*/ 279 h 279"/>
              <a:gd name="T14" fmla="*/ 4 w 362"/>
              <a:gd name="T15" fmla="*/ 27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9">
                <a:moveTo>
                  <a:pt x="4" y="279"/>
                </a:moveTo>
                <a:cubicBezTo>
                  <a:pt x="3" y="279"/>
                  <a:pt x="2" y="279"/>
                  <a:pt x="1" y="278"/>
                </a:cubicBezTo>
                <a:cubicBezTo>
                  <a:pt x="0" y="276"/>
                  <a:pt x="0" y="274"/>
                  <a:pt x="2" y="272"/>
                </a:cubicBezTo>
                <a:cubicBezTo>
                  <a:pt x="355" y="1"/>
                  <a:pt x="355" y="1"/>
                  <a:pt x="355" y="1"/>
                </a:cubicBezTo>
                <a:cubicBezTo>
                  <a:pt x="357" y="0"/>
                  <a:pt x="359" y="0"/>
                  <a:pt x="361" y="2"/>
                </a:cubicBezTo>
                <a:cubicBezTo>
                  <a:pt x="362" y="4"/>
                  <a:pt x="362" y="6"/>
                  <a:pt x="360" y="8"/>
                </a:cubicBezTo>
                <a:cubicBezTo>
                  <a:pt x="7" y="279"/>
                  <a:pt x="7" y="279"/>
                  <a:pt x="7" y="279"/>
                </a:cubicBezTo>
                <a:cubicBezTo>
                  <a:pt x="6" y="279"/>
                  <a:pt x="5" y="279"/>
                  <a:pt x="4" y="27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4" name="Freeform 48"/>
          <p:cNvSpPr/>
          <p:nvPr/>
        </p:nvSpPr>
        <p:spPr bwMode="auto">
          <a:xfrm>
            <a:off x="5704929" y="1633815"/>
            <a:ext cx="527634" cy="664115"/>
          </a:xfrm>
          <a:custGeom>
            <a:avLst/>
            <a:gdLst>
              <a:gd name="T0" fmla="*/ 5 w 587"/>
              <a:gd name="T1" fmla="*/ 738 h 738"/>
              <a:gd name="T2" fmla="*/ 2 w 587"/>
              <a:gd name="T3" fmla="*/ 737 h 738"/>
              <a:gd name="T4" fmla="*/ 2 w 587"/>
              <a:gd name="T5" fmla="*/ 731 h 738"/>
              <a:gd name="T6" fmla="*/ 579 w 587"/>
              <a:gd name="T7" fmla="*/ 2 h 738"/>
              <a:gd name="T8" fmla="*/ 585 w 587"/>
              <a:gd name="T9" fmla="*/ 1 h 738"/>
              <a:gd name="T10" fmla="*/ 585 w 587"/>
              <a:gd name="T11" fmla="*/ 7 h 738"/>
              <a:gd name="T12" fmla="*/ 8 w 587"/>
              <a:gd name="T13" fmla="*/ 736 h 738"/>
              <a:gd name="T14" fmla="*/ 5 w 587"/>
              <a:gd name="T15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7" h="738">
                <a:moveTo>
                  <a:pt x="5" y="738"/>
                </a:moveTo>
                <a:cubicBezTo>
                  <a:pt x="4" y="738"/>
                  <a:pt x="3" y="738"/>
                  <a:pt x="2" y="737"/>
                </a:cubicBezTo>
                <a:cubicBezTo>
                  <a:pt x="1" y="736"/>
                  <a:pt x="0" y="733"/>
                  <a:pt x="2" y="731"/>
                </a:cubicBezTo>
                <a:cubicBezTo>
                  <a:pt x="579" y="2"/>
                  <a:pt x="579" y="2"/>
                  <a:pt x="579" y="2"/>
                </a:cubicBezTo>
                <a:cubicBezTo>
                  <a:pt x="580" y="0"/>
                  <a:pt x="583" y="0"/>
                  <a:pt x="585" y="1"/>
                </a:cubicBezTo>
                <a:cubicBezTo>
                  <a:pt x="586" y="3"/>
                  <a:pt x="587" y="5"/>
                  <a:pt x="585" y="7"/>
                </a:cubicBezTo>
                <a:cubicBezTo>
                  <a:pt x="8" y="736"/>
                  <a:pt x="8" y="736"/>
                  <a:pt x="8" y="736"/>
                </a:cubicBezTo>
                <a:cubicBezTo>
                  <a:pt x="7" y="737"/>
                  <a:pt x="6" y="738"/>
                  <a:pt x="5" y="7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5" name="Freeform 49"/>
          <p:cNvSpPr/>
          <p:nvPr/>
        </p:nvSpPr>
        <p:spPr bwMode="auto">
          <a:xfrm>
            <a:off x="4244440" y="2506168"/>
            <a:ext cx="229345" cy="85829"/>
          </a:xfrm>
          <a:custGeom>
            <a:avLst/>
            <a:gdLst>
              <a:gd name="T0" fmla="*/ 251 w 255"/>
              <a:gd name="T1" fmla="*/ 95 h 95"/>
              <a:gd name="T2" fmla="*/ 249 w 255"/>
              <a:gd name="T3" fmla="*/ 94 h 95"/>
              <a:gd name="T4" fmla="*/ 3 w 255"/>
              <a:gd name="T5" fmla="*/ 8 h 95"/>
              <a:gd name="T6" fmla="*/ 1 w 255"/>
              <a:gd name="T7" fmla="*/ 3 h 95"/>
              <a:gd name="T8" fmla="*/ 6 w 255"/>
              <a:gd name="T9" fmla="*/ 1 h 95"/>
              <a:gd name="T10" fmla="*/ 252 w 255"/>
              <a:gd name="T11" fmla="*/ 87 h 95"/>
              <a:gd name="T12" fmla="*/ 254 w 255"/>
              <a:gd name="T13" fmla="*/ 92 h 95"/>
              <a:gd name="T14" fmla="*/ 251 w 255"/>
              <a:gd name="T15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5">
                <a:moveTo>
                  <a:pt x="251" y="95"/>
                </a:moveTo>
                <a:cubicBezTo>
                  <a:pt x="250" y="95"/>
                  <a:pt x="250" y="95"/>
                  <a:pt x="249" y="9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1" y="1"/>
                  <a:pt x="4" y="0"/>
                  <a:pt x="6" y="1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8"/>
                  <a:pt x="255" y="90"/>
                  <a:pt x="254" y="92"/>
                </a:cubicBezTo>
                <a:cubicBezTo>
                  <a:pt x="254" y="94"/>
                  <a:pt x="252" y="95"/>
                  <a:pt x="251" y="9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6" name="Freeform 50"/>
          <p:cNvSpPr/>
          <p:nvPr/>
        </p:nvSpPr>
        <p:spPr bwMode="auto">
          <a:xfrm>
            <a:off x="4244440" y="2583556"/>
            <a:ext cx="229345" cy="863912"/>
          </a:xfrm>
          <a:custGeom>
            <a:avLst/>
            <a:gdLst>
              <a:gd name="T0" fmla="*/ 5 w 255"/>
              <a:gd name="T1" fmla="*/ 960 h 960"/>
              <a:gd name="T2" fmla="*/ 4 w 255"/>
              <a:gd name="T3" fmla="*/ 960 h 960"/>
              <a:gd name="T4" fmla="*/ 1 w 255"/>
              <a:gd name="T5" fmla="*/ 955 h 960"/>
              <a:gd name="T6" fmla="*/ 247 w 255"/>
              <a:gd name="T7" fmla="*/ 4 h 960"/>
              <a:gd name="T8" fmla="*/ 252 w 255"/>
              <a:gd name="T9" fmla="*/ 1 h 960"/>
              <a:gd name="T10" fmla="*/ 255 w 255"/>
              <a:gd name="T11" fmla="*/ 6 h 960"/>
              <a:gd name="T12" fmla="*/ 9 w 255"/>
              <a:gd name="T13" fmla="*/ 957 h 960"/>
              <a:gd name="T14" fmla="*/ 5 w 255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60">
                <a:moveTo>
                  <a:pt x="5" y="960"/>
                </a:moveTo>
                <a:cubicBezTo>
                  <a:pt x="4" y="960"/>
                  <a:pt x="4" y="960"/>
                  <a:pt x="4" y="960"/>
                </a:cubicBezTo>
                <a:cubicBezTo>
                  <a:pt x="2" y="960"/>
                  <a:pt x="0" y="957"/>
                  <a:pt x="1" y="955"/>
                </a:cubicBezTo>
                <a:cubicBezTo>
                  <a:pt x="247" y="4"/>
                  <a:pt x="247" y="4"/>
                  <a:pt x="247" y="4"/>
                </a:cubicBezTo>
                <a:cubicBezTo>
                  <a:pt x="247" y="1"/>
                  <a:pt x="250" y="0"/>
                  <a:pt x="252" y="1"/>
                </a:cubicBezTo>
                <a:cubicBezTo>
                  <a:pt x="254" y="1"/>
                  <a:pt x="255" y="3"/>
                  <a:pt x="255" y="6"/>
                </a:cubicBezTo>
                <a:cubicBezTo>
                  <a:pt x="9" y="957"/>
                  <a:pt x="9" y="957"/>
                  <a:pt x="9" y="957"/>
                </a:cubicBezTo>
                <a:cubicBezTo>
                  <a:pt x="8" y="959"/>
                  <a:pt x="6" y="960"/>
                  <a:pt x="5" y="96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7" name="Freeform 51"/>
          <p:cNvSpPr/>
          <p:nvPr/>
        </p:nvSpPr>
        <p:spPr bwMode="auto">
          <a:xfrm>
            <a:off x="4466749" y="2136123"/>
            <a:ext cx="590949" cy="455875"/>
          </a:xfrm>
          <a:custGeom>
            <a:avLst/>
            <a:gdLst>
              <a:gd name="T0" fmla="*/ 5 w 658"/>
              <a:gd name="T1" fmla="*/ 506 h 506"/>
              <a:gd name="T2" fmla="*/ 1 w 658"/>
              <a:gd name="T3" fmla="*/ 504 h 506"/>
              <a:gd name="T4" fmla="*/ 2 w 658"/>
              <a:gd name="T5" fmla="*/ 498 h 506"/>
              <a:gd name="T6" fmla="*/ 651 w 658"/>
              <a:gd name="T7" fmla="*/ 1 h 506"/>
              <a:gd name="T8" fmla="*/ 656 w 658"/>
              <a:gd name="T9" fmla="*/ 2 h 506"/>
              <a:gd name="T10" fmla="*/ 656 w 658"/>
              <a:gd name="T11" fmla="*/ 8 h 506"/>
              <a:gd name="T12" fmla="*/ 7 w 658"/>
              <a:gd name="T13" fmla="*/ 505 h 506"/>
              <a:gd name="T14" fmla="*/ 5 w 658"/>
              <a:gd name="T15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8" h="506">
                <a:moveTo>
                  <a:pt x="5" y="506"/>
                </a:moveTo>
                <a:cubicBezTo>
                  <a:pt x="3" y="506"/>
                  <a:pt x="2" y="505"/>
                  <a:pt x="1" y="504"/>
                </a:cubicBezTo>
                <a:cubicBezTo>
                  <a:pt x="0" y="502"/>
                  <a:pt x="0" y="500"/>
                  <a:pt x="2" y="498"/>
                </a:cubicBezTo>
                <a:cubicBezTo>
                  <a:pt x="651" y="1"/>
                  <a:pt x="651" y="1"/>
                  <a:pt x="651" y="1"/>
                </a:cubicBezTo>
                <a:cubicBezTo>
                  <a:pt x="653" y="0"/>
                  <a:pt x="655" y="0"/>
                  <a:pt x="656" y="2"/>
                </a:cubicBezTo>
                <a:cubicBezTo>
                  <a:pt x="658" y="4"/>
                  <a:pt x="657" y="6"/>
                  <a:pt x="656" y="8"/>
                </a:cubicBezTo>
                <a:cubicBezTo>
                  <a:pt x="7" y="505"/>
                  <a:pt x="7" y="505"/>
                  <a:pt x="7" y="505"/>
                </a:cubicBezTo>
                <a:cubicBezTo>
                  <a:pt x="6" y="505"/>
                  <a:pt x="6" y="506"/>
                  <a:pt x="5" y="5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8" name="Freeform 52"/>
          <p:cNvSpPr/>
          <p:nvPr/>
        </p:nvSpPr>
        <p:spPr bwMode="auto">
          <a:xfrm>
            <a:off x="4244440" y="2136124"/>
            <a:ext cx="813259" cy="378489"/>
          </a:xfrm>
          <a:custGeom>
            <a:avLst/>
            <a:gdLst>
              <a:gd name="T0" fmla="*/ 4 w 904"/>
              <a:gd name="T1" fmla="*/ 420 h 420"/>
              <a:gd name="T2" fmla="*/ 1 w 904"/>
              <a:gd name="T3" fmla="*/ 417 h 420"/>
              <a:gd name="T4" fmla="*/ 3 w 904"/>
              <a:gd name="T5" fmla="*/ 412 h 420"/>
              <a:gd name="T6" fmla="*/ 898 w 904"/>
              <a:gd name="T7" fmla="*/ 1 h 420"/>
              <a:gd name="T8" fmla="*/ 903 w 904"/>
              <a:gd name="T9" fmla="*/ 3 h 420"/>
              <a:gd name="T10" fmla="*/ 901 w 904"/>
              <a:gd name="T11" fmla="*/ 8 h 420"/>
              <a:gd name="T12" fmla="*/ 6 w 904"/>
              <a:gd name="T13" fmla="*/ 419 h 420"/>
              <a:gd name="T14" fmla="*/ 4 w 904"/>
              <a:gd name="T15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420">
                <a:moveTo>
                  <a:pt x="4" y="420"/>
                </a:moveTo>
                <a:cubicBezTo>
                  <a:pt x="3" y="420"/>
                  <a:pt x="2" y="419"/>
                  <a:pt x="1" y="417"/>
                </a:cubicBezTo>
                <a:cubicBezTo>
                  <a:pt x="0" y="415"/>
                  <a:pt x="1" y="413"/>
                  <a:pt x="3" y="412"/>
                </a:cubicBezTo>
                <a:cubicBezTo>
                  <a:pt x="898" y="1"/>
                  <a:pt x="898" y="1"/>
                  <a:pt x="898" y="1"/>
                </a:cubicBezTo>
                <a:cubicBezTo>
                  <a:pt x="900" y="0"/>
                  <a:pt x="902" y="1"/>
                  <a:pt x="903" y="3"/>
                </a:cubicBezTo>
                <a:cubicBezTo>
                  <a:pt x="904" y="5"/>
                  <a:pt x="903" y="7"/>
                  <a:pt x="901" y="8"/>
                </a:cubicBezTo>
                <a:cubicBezTo>
                  <a:pt x="6" y="419"/>
                  <a:pt x="6" y="419"/>
                  <a:pt x="6" y="419"/>
                </a:cubicBezTo>
                <a:cubicBezTo>
                  <a:pt x="6" y="420"/>
                  <a:pt x="5" y="420"/>
                  <a:pt x="4" y="42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9" name="Freeform 53"/>
          <p:cNvSpPr/>
          <p:nvPr/>
        </p:nvSpPr>
        <p:spPr bwMode="auto">
          <a:xfrm>
            <a:off x="2740333" y="2649690"/>
            <a:ext cx="1015870" cy="451655"/>
          </a:xfrm>
          <a:custGeom>
            <a:avLst/>
            <a:gdLst>
              <a:gd name="T0" fmla="*/ 5 w 1130"/>
              <a:gd name="T1" fmla="*/ 501 h 501"/>
              <a:gd name="T2" fmla="*/ 1 w 1130"/>
              <a:gd name="T3" fmla="*/ 499 h 501"/>
              <a:gd name="T4" fmla="*/ 3 w 1130"/>
              <a:gd name="T5" fmla="*/ 494 h 501"/>
              <a:gd name="T6" fmla="*/ 1124 w 1130"/>
              <a:gd name="T7" fmla="*/ 1 h 501"/>
              <a:gd name="T8" fmla="*/ 1129 w 1130"/>
              <a:gd name="T9" fmla="*/ 3 h 501"/>
              <a:gd name="T10" fmla="*/ 1127 w 1130"/>
              <a:gd name="T11" fmla="*/ 8 h 501"/>
              <a:gd name="T12" fmla="*/ 6 w 1130"/>
              <a:gd name="T13" fmla="*/ 501 h 501"/>
              <a:gd name="T14" fmla="*/ 5 w 1130"/>
              <a:gd name="T15" fmla="*/ 50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0" h="501">
                <a:moveTo>
                  <a:pt x="5" y="501"/>
                </a:moveTo>
                <a:cubicBezTo>
                  <a:pt x="3" y="501"/>
                  <a:pt x="2" y="501"/>
                  <a:pt x="1" y="499"/>
                </a:cubicBezTo>
                <a:cubicBezTo>
                  <a:pt x="0" y="497"/>
                  <a:pt x="1" y="495"/>
                  <a:pt x="3" y="494"/>
                </a:cubicBezTo>
                <a:cubicBezTo>
                  <a:pt x="1124" y="1"/>
                  <a:pt x="1124" y="1"/>
                  <a:pt x="1124" y="1"/>
                </a:cubicBezTo>
                <a:cubicBezTo>
                  <a:pt x="1126" y="0"/>
                  <a:pt x="1128" y="1"/>
                  <a:pt x="1129" y="3"/>
                </a:cubicBezTo>
                <a:cubicBezTo>
                  <a:pt x="1130" y="5"/>
                  <a:pt x="1129" y="7"/>
                  <a:pt x="1127" y="8"/>
                </a:cubicBezTo>
                <a:cubicBezTo>
                  <a:pt x="6" y="501"/>
                  <a:pt x="6" y="501"/>
                  <a:pt x="6" y="501"/>
                </a:cubicBezTo>
                <a:cubicBezTo>
                  <a:pt x="6" y="501"/>
                  <a:pt x="5" y="501"/>
                  <a:pt x="5" y="50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0" name="Freeform 111"/>
          <p:cNvSpPr/>
          <p:nvPr/>
        </p:nvSpPr>
        <p:spPr bwMode="auto">
          <a:xfrm>
            <a:off x="1828583" y="2351396"/>
            <a:ext cx="66130" cy="66130"/>
          </a:xfrm>
          <a:custGeom>
            <a:avLst/>
            <a:gdLst>
              <a:gd name="T0" fmla="*/ 54 w 73"/>
              <a:gd name="T1" fmla="*/ 10 h 74"/>
              <a:gd name="T2" fmla="*/ 64 w 73"/>
              <a:gd name="T3" fmla="*/ 55 h 74"/>
              <a:gd name="T4" fmla="*/ 19 w 73"/>
              <a:gd name="T5" fmla="*/ 65 h 74"/>
              <a:gd name="T6" fmla="*/ 9 w 73"/>
              <a:gd name="T7" fmla="*/ 20 h 74"/>
              <a:gd name="T8" fmla="*/ 54 w 73"/>
              <a:gd name="T9" fmla="*/ 1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54" y="10"/>
                </a:moveTo>
                <a:cubicBezTo>
                  <a:pt x="69" y="19"/>
                  <a:pt x="73" y="39"/>
                  <a:pt x="64" y="55"/>
                </a:cubicBezTo>
                <a:cubicBezTo>
                  <a:pt x="55" y="70"/>
                  <a:pt x="35" y="74"/>
                  <a:pt x="19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1" name="Freeform 112"/>
          <p:cNvSpPr/>
          <p:nvPr/>
        </p:nvSpPr>
        <p:spPr bwMode="auto">
          <a:xfrm>
            <a:off x="1860944" y="2758026"/>
            <a:ext cx="66130" cy="66130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4 h 74"/>
              <a:gd name="T6" fmla="*/ 10 w 74"/>
              <a:gd name="T7" fmla="*/ 19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69"/>
                  <a:pt x="35" y="74"/>
                  <a:pt x="20" y="64"/>
                </a:cubicBezTo>
                <a:cubicBezTo>
                  <a:pt x="5" y="55"/>
                  <a:pt x="0" y="35"/>
                  <a:pt x="10" y="19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2" name="Freeform 113"/>
          <p:cNvSpPr/>
          <p:nvPr/>
        </p:nvSpPr>
        <p:spPr bwMode="auto">
          <a:xfrm>
            <a:off x="1682252" y="3462944"/>
            <a:ext cx="66130" cy="66130"/>
          </a:xfrm>
          <a:custGeom>
            <a:avLst/>
            <a:gdLst>
              <a:gd name="T0" fmla="*/ 54 w 73"/>
              <a:gd name="T1" fmla="*/ 10 h 74"/>
              <a:gd name="T2" fmla="*/ 64 w 73"/>
              <a:gd name="T3" fmla="*/ 54 h 74"/>
              <a:gd name="T4" fmla="*/ 19 w 73"/>
              <a:gd name="T5" fmla="*/ 65 h 74"/>
              <a:gd name="T6" fmla="*/ 9 w 73"/>
              <a:gd name="T7" fmla="*/ 20 h 74"/>
              <a:gd name="T8" fmla="*/ 54 w 73"/>
              <a:gd name="T9" fmla="*/ 1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54" y="10"/>
                </a:moveTo>
                <a:cubicBezTo>
                  <a:pt x="69" y="19"/>
                  <a:pt x="73" y="39"/>
                  <a:pt x="64" y="54"/>
                </a:cubicBezTo>
                <a:cubicBezTo>
                  <a:pt x="54" y="69"/>
                  <a:pt x="35" y="74"/>
                  <a:pt x="19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3" name="Freeform 114"/>
          <p:cNvSpPr/>
          <p:nvPr/>
        </p:nvSpPr>
        <p:spPr bwMode="auto">
          <a:xfrm>
            <a:off x="465179" y="2985964"/>
            <a:ext cx="92863" cy="91456"/>
          </a:xfrm>
          <a:custGeom>
            <a:avLst/>
            <a:gdLst>
              <a:gd name="T0" fmla="*/ 76 w 104"/>
              <a:gd name="T1" fmla="*/ 13 h 103"/>
              <a:gd name="T2" fmla="*/ 90 w 104"/>
              <a:gd name="T3" fmla="*/ 76 h 103"/>
              <a:gd name="T4" fmla="*/ 27 w 104"/>
              <a:gd name="T5" fmla="*/ 90 h 103"/>
              <a:gd name="T6" fmla="*/ 13 w 104"/>
              <a:gd name="T7" fmla="*/ 27 h 103"/>
              <a:gd name="T8" fmla="*/ 76 w 104"/>
              <a:gd name="T9" fmla="*/ 1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03">
                <a:moveTo>
                  <a:pt x="76" y="13"/>
                </a:moveTo>
                <a:cubicBezTo>
                  <a:pt x="97" y="26"/>
                  <a:pt x="104" y="54"/>
                  <a:pt x="90" y="76"/>
                </a:cubicBezTo>
                <a:cubicBezTo>
                  <a:pt x="77" y="97"/>
                  <a:pt x="49" y="103"/>
                  <a:pt x="27" y="90"/>
                </a:cubicBezTo>
                <a:cubicBezTo>
                  <a:pt x="6" y="77"/>
                  <a:pt x="0" y="49"/>
                  <a:pt x="13" y="27"/>
                </a:cubicBezTo>
                <a:cubicBezTo>
                  <a:pt x="26" y="6"/>
                  <a:pt x="54" y="0"/>
                  <a:pt x="76" y="1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4" name="Freeform 115"/>
          <p:cNvSpPr/>
          <p:nvPr/>
        </p:nvSpPr>
        <p:spPr bwMode="auto">
          <a:xfrm>
            <a:off x="2391393" y="2935311"/>
            <a:ext cx="106934" cy="106934"/>
          </a:xfrm>
          <a:custGeom>
            <a:avLst/>
            <a:gdLst>
              <a:gd name="T0" fmla="*/ 87 w 119"/>
              <a:gd name="T1" fmla="*/ 15 h 119"/>
              <a:gd name="T2" fmla="*/ 104 w 119"/>
              <a:gd name="T3" fmla="*/ 87 h 119"/>
              <a:gd name="T4" fmla="*/ 32 w 119"/>
              <a:gd name="T5" fmla="*/ 104 h 119"/>
              <a:gd name="T6" fmla="*/ 15 w 119"/>
              <a:gd name="T7" fmla="*/ 32 h 119"/>
              <a:gd name="T8" fmla="*/ 87 w 119"/>
              <a:gd name="T9" fmla="*/ 1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9">
                <a:moveTo>
                  <a:pt x="87" y="15"/>
                </a:moveTo>
                <a:cubicBezTo>
                  <a:pt x="112" y="30"/>
                  <a:pt x="119" y="63"/>
                  <a:pt x="104" y="87"/>
                </a:cubicBezTo>
                <a:cubicBezTo>
                  <a:pt x="89" y="112"/>
                  <a:pt x="56" y="119"/>
                  <a:pt x="32" y="104"/>
                </a:cubicBezTo>
                <a:cubicBezTo>
                  <a:pt x="7" y="88"/>
                  <a:pt x="0" y="56"/>
                  <a:pt x="15" y="32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5" name="Freeform 116"/>
          <p:cNvSpPr/>
          <p:nvPr/>
        </p:nvSpPr>
        <p:spPr bwMode="auto">
          <a:xfrm>
            <a:off x="1746976" y="3758418"/>
            <a:ext cx="106934" cy="106934"/>
          </a:xfrm>
          <a:custGeom>
            <a:avLst/>
            <a:gdLst>
              <a:gd name="T0" fmla="*/ 88 w 119"/>
              <a:gd name="T1" fmla="*/ 16 h 120"/>
              <a:gd name="T2" fmla="*/ 104 w 119"/>
              <a:gd name="T3" fmla="*/ 88 h 120"/>
              <a:gd name="T4" fmla="*/ 32 w 119"/>
              <a:gd name="T5" fmla="*/ 104 h 120"/>
              <a:gd name="T6" fmla="*/ 15 w 119"/>
              <a:gd name="T7" fmla="*/ 32 h 120"/>
              <a:gd name="T8" fmla="*/ 88 w 119"/>
              <a:gd name="T9" fmla="*/ 1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20">
                <a:moveTo>
                  <a:pt x="88" y="16"/>
                </a:moveTo>
                <a:cubicBezTo>
                  <a:pt x="112" y="31"/>
                  <a:pt x="119" y="63"/>
                  <a:pt x="104" y="88"/>
                </a:cubicBezTo>
                <a:cubicBezTo>
                  <a:pt x="89" y="112"/>
                  <a:pt x="56" y="120"/>
                  <a:pt x="32" y="104"/>
                </a:cubicBezTo>
                <a:cubicBezTo>
                  <a:pt x="7" y="89"/>
                  <a:pt x="0" y="57"/>
                  <a:pt x="15" y="32"/>
                </a:cubicBezTo>
                <a:cubicBezTo>
                  <a:pt x="31" y="8"/>
                  <a:pt x="63" y="0"/>
                  <a:pt x="88" y="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6" name="Freeform 117"/>
          <p:cNvSpPr/>
          <p:nvPr/>
        </p:nvSpPr>
        <p:spPr bwMode="auto">
          <a:xfrm>
            <a:off x="2572898" y="3631785"/>
            <a:ext cx="64723" cy="64723"/>
          </a:xfrm>
          <a:custGeom>
            <a:avLst/>
            <a:gdLst>
              <a:gd name="T0" fmla="*/ 52 w 72"/>
              <a:gd name="T1" fmla="*/ 10 h 72"/>
              <a:gd name="T2" fmla="*/ 62 w 72"/>
              <a:gd name="T3" fmla="*/ 53 h 72"/>
              <a:gd name="T4" fmla="*/ 19 w 72"/>
              <a:gd name="T5" fmla="*/ 63 h 72"/>
              <a:gd name="T6" fmla="*/ 9 w 72"/>
              <a:gd name="T7" fmla="*/ 20 h 72"/>
              <a:gd name="T8" fmla="*/ 52 w 72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10"/>
                </a:moveTo>
                <a:cubicBezTo>
                  <a:pt x="67" y="19"/>
                  <a:pt x="72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7" name="Freeform 118"/>
          <p:cNvSpPr/>
          <p:nvPr/>
        </p:nvSpPr>
        <p:spPr bwMode="auto">
          <a:xfrm>
            <a:off x="2713599" y="3067571"/>
            <a:ext cx="63316" cy="64723"/>
          </a:xfrm>
          <a:custGeom>
            <a:avLst/>
            <a:gdLst>
              <a:gd name="T0" fmla="*/ 52 w 71"/>
              <a:gd name="T1" fmla="*/ 9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19 h 72"/>
              <a:gd name="T8" fmla="*/ 52 w 71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9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7"/>
                  <a:pt x="33" y="72"/>
                  <a:pt x="19" y="63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5"/>
                  <a:pt x="37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8" name="Freeform 119"/>
          <p:cNvSpPr/>
          <p:nvPr/>
        </p:nvSpPr>
        <p:spPr bwMode="auto">
          <a:xfrm>
            <a:off x="3258117" y="2596218"/>
            <a:ext cx="64723" cy="64723"/>
          </a:xfrm>
          <a:custGeom>
            <a:avLst/>
            <a:gdLst>
              <a:gd name="T0" fmla="*/ 52 w 72"/>
              <a:gd name="T1" fmla="*/ 9 h 72"/>
              <a:gd name="T2" fmla="*/ 62 w 72"/>
              <a:gd name="T3" fmla="*/ 52 h 72"/>
              <a:gd name="T4" fmla="*/ 19 w 72"/>
              <a:gd name="T5" fmla="*/ 62 h 72"/>
              <a:gd name="T6" fmla="*/ 9 w 72"/>
              <a:gd name="T7" fmla="*/ 19 h 72"/>
              <a:gd name="T8" fmla="*/ 52 w 72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9"/>
                </a:moveTo>
                <a:cubicBezTo>
                  <a:pt x="67" y="18"/>
                  <a:pt x="72" y="38"/>
                  <a:pt x="62" y="52"/>
                </a:cubicBezTo>
                <a:cubicBezTo>
                  <a:pt x="53" y="67"/>
                  <a:pt x="34" y="72"/>
                  <a:pt x="19" y="62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4"/>
                  <a:pt x="38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9" name="Freeform 120"/>
          <p:cNvSpPr/>
          <p:nvPr/>
        </p:nvSpPr>
        <p:spPr bwMode="auto">
          <a:xfrm>
            <a:off x="2703750" y="2169891"/>
            <a:ext cx="149144" cy="147737"/>
          </a:xfrm>
          <a:custGeom>
            <a:avLst/>
            <a:gdLst>
              <a:gd name="T0" fmla="*/ 121 w 165"/>
              <a:gd name="T1" fmla="*/ 21 h 164"/>
              <a:gd name="T2" fmla="*/ 144 w 165"/>
              <a:gd name="T3" fmla="*/ 120 h 164"/>
              <a:gd name="T4" fmla="*/ 44 w 165"/>
              <a:gd name="T5" fmla="*/ 143 h 164"/>
              <a:gd name="T6" fmla="*/ 21 w 165"/>
              <a:gd name="T7" fmla="*/ 44 h 164"/>
              <a:gd name="T8" fmla="*/ 121 w 165"/>
              <a:gd name="T9" fmla="*/ 2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121" y="21"/>
                </a:moveTo>
                <a:cubicBezTo>
                  <a:pt x="155" y="42"/>
                  <a:pt x="165" y="87"/>
                  <a:pt x="144" y="120"/>
                </a:cubicBezTo>
                <a:cubicBezTo>
                  <a:pt x="123" y="154"/>
                  <a:pt x="78" y="164"/>
                  <a:pt x="44" y="143"/>
                </a:cubicBezTo>
                <a:cubicBezTo>
                  <a:pt x="11" y="122"/>
                  <a:pt x="0" y="77"/>
                  <a:pt x="21" y="44"/>
                </a:cubicBezTo>
                <a:cubicBezTo>
                  <a:pt x="43" y="10"/>
                  <a:pt x="87" y="0"/>
                  <a:pt x="121" y="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0" name="Freeform 121"/>
          <p:cNvSpPr/>
          <p:nvPr/>
        </p:nvSpPr>
        <p:spPr bwMode="auto">
          <a:xfrm>
            <a:off x="3699923" y="2610288"/>
            <a:ext cx="104120" cy="104120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29"/>
                  <a:pt x="116" y="61"/>
                  <a:pt x="101" y="85"/>
                </a:cubicBezTo>
                <a:cubicBezTo>
                  <a:pt x="86" y="108"/>
                  <a:pt x="55" y="116"/>
                  <a:pt x="31" y="101"/>
                </a:cubicBezTo>
                <a:cubicBezTo>
                  <a:pt x="7" y="86"/>
                  <a:pt x="0" y="54"/>
                  <a:pt x="15" y="31"/>
                </a:cubicBezTo>
                <a:cubicBezTo>
                  <a:pt x="30" y="7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1" name="Freeform 122"/>
          <p:cNvSpPr/>
          <p:nvPr/>
        </p:nvSpPr>
        <p:spPr bwMode="auto">
          <a:xfrm>
            <a:off x="4994384" y="2081248"/>
            <a:ext cx="104120" cy="104120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30"/>
                  <a:pt x="116" y="62"/>
                  <a:pt x="101" y="85"/>
                </a:cubicBezTo>
                <a:cubicBezTo>
                  <a:pt x="86" y="109"/>
                  <a:pt x="55" y="116"/>
                  <a:pt x="31" y="101"/>
                </a:cubicBezTo>
                <a:cubicBezTo>
                  <a:pt x="7" y="87"/>
                  <a:pt x="0" y="55"/>
                  <a:pt x="15" y="31"/>
                </a:cubicBezTo>
                <a:cubicBezTo>
                  <a:pt x="30" y="8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2" name="Freeform 123"/>
          <p:cNvSpPr/>
          <p:nvPr/>
        </p:nvSpPr>
        <p:spPr bwMode="auto">
          <a:xfrm>
            <a:off x="3715401" y="3097117"/>
            <a:ext cx="64723" cy="64723"/>
          </a:xfrm>
          <a:custGeom>
            <a:avLst/>
            <a:gdLst>
              <a:gd name="T0" fmla="*/ 52 w 71"/>
              <a:gd name="T1" fmla="*/ 10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20 h 72"/>
              <a:gd name="T8" fmla="*/ 52 w 71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10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3" name="Freeform 124"/>
          <p:cNvSpPr/>
          <p:nvPr/>
        </p:nvSpPr>
        <p:spPr bwMode="auto">
          <a:xfrm>
            <a:off x="4192381" y="3388371"/>
            <a:ext cx="111155" cy="111154"/>
          </a:xfrm>
          <a:custGeom>
            <a:avLst/>
            <a:gdLst>
              <a:gd name="T0" fmla="*/ 91 w 124"/>
              <a:gd name="T1" fmla="*/ 16 h 123"/>
              <a:gd name="T2" fmla="*/ 108 w 124"/>
              <a:gd name="T3" fmla="*/ 90 h 123"/>
              <a:gd name="T4" fmla="*/ 33 w 124"/>
              <a:gd name="T5" fmla="*/ 107 h 123"/>
              <a:gd name="T6" fmla="*/ 16 w 124"/>
              <a:gd name="T7" fmla="*/ 33 h 123"/>
              <a:gd name="T8" fmla="*/ 91 w 124"/>
              <a:gd name="T9" fmla="*/ 1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23">
                <a:moveTo>
                  <a:pt x="91" y="16"/>
                </a:moveTo>
                <a:cubicBezTo>
                  <a:pt x="116" y="32"/>
                  <a:pt x="124" y="65"/>
                  <a:pt x="108" y="90"/>
                </a:cubicBezTo>
                <a:cubicBezTo>
                  <a:pt x="92" y="116"/>
                  <a:pt x="59" y="123"/>
                  <a:pt x="33" y="107"/>
                </a:cubicBezTo>
                <a:cubicBezTo>
                  <a:pt x="8" y="91"/>
                  <a:pt x="0" y="58"/>
                  <a:pt x="16" y="33"/>
                </a:cubicBezTo>
                <a:cubicBezTo>
                  <a:pt x="32" y="7"/>
                  <a:pt x="65" y="0"/>
                  <a:pt x="91" y="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4" name="Freeform 125"/>
          <p:cNvSpPr/>
          <p:nvPr/>
        </p:nvSpPr>
        <p:spPr bwMode="auto">
          <a:xfrm>
            <a:off x="4434389" y="2552601"/>
            <a:ext cx="66130" cy="67537"/>
          </a:xfrm>
          <a:custGeom>
            <a:avLst/>
            <a:gdLst>
              <a:gd name="T0" fmla="*/ 54 w 74"/>
              <a:gd name="T1" fmla="*/ 10 h 75"/>
              <a:gd name="T2" fmla="*/ 65 w 74"/>
              <a:gd name="T3" fmla="*/ 55 h 75"/>
              <a:gd name="T4" fmla="*/ 20 w 74"/>
              <a:gd name="T5" fmla="*/ 65 h 75"/>
              <a:gd name="T6" fmla="*/ 9 w 74"/>
              <a:gd name="T7" fmla="*/ 20 h 75"/>
              <a:gd name="T8" fmla="*/ 54 w 74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54" y="10"/>
                </a:moveTo>
                <a:cubicBezTo>
                  <a:pt x="70" y="20"/>
                  <a:pt x="74" y="40"/>
                  <a:pt x="65" y="55"/>
                </a:cubicBezTo>
                <a:cubicBezTo>
                  <a:pt x="55" y="70"/>
                  <a:pt x="35" y="75"/>
                  <a:pt x="20" y="65"/>
                </a:cubicBezTo>
                <a:cubicBezTo>
                  <a:pt x="4" y="56"/>
                  <a:pt x="0" y="36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5" name="Freeform 126"/>
          <p:cNvSpPr/>
          <p:nvPr/>
        </p:nvSpPr>
        <p:spPr bwMode="auto">
          <a:xfrm>
            <a:off x="3991177" y="1964465"/>
            <a:ext cx="66130" cy="66130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6" name="Freeform 127"/>
          <p:cNvSpPr/>
          <p:nvPr/>
        </p:nvSpPr>
        <p:spPr bwMode="auto">
          <a:xfrm>
            <a:off x="3965850" y="1455123"/>
            <a:ext cx="67537" cy="66130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Freeform 128"/>
          <p:cNvSpPr/>
          <p:nvPr/>
        </p:nvSpPr>
        <p:spPr bwMode="auto">
          <a:xfrm>
            <a:off x="4721421" y="1373516"/>
            <a:ext cx="67537" cy="67537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5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8" name="Freeform 129"/>
          <p:cNvSpPr/>
          <p:nvPr/>
        </p:nvSpPr>
        <p:spPr bwMode="auto">
          <a:xfrm>
            <a:off x="4821319" y="646085"/>
            <a:ext cx="106934" cy="105526"/>
          </a:xfrm>
          <a:custGeom>
            <a:avLst/>
            <a:gdLst>
              <a:gd name="T0" fmla="*/ 87 w 119"/>
              <a:gd name="T1" fmla="*/ 15 h 118"/>
              <a:gd name="T2" fmla="*/ 104 w 119"/>
              <a:gd name="T3" fmla="*/ 86 h 118"/>
              <a:gd name="T4" fmla="*/ 32 w 119"/>
              <a:gd name="T5" fmla="*/ 103 h 118"/>
              <a:gd name="T6" fmla="*/ 16 w 119"/>
              <a:gd name="T7" fmla="*/ 31 h 118"/>
              <a:gd name="T8" fmla="*/ 87 w 119"/>
              <a:gd name="T9" fmla="*/ 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8">
                <a:moveTo>
                  <a:pt x="87" y="15"/>
                </a:moveTo>
                <a:cubicBezTo>
                  <a:pt x="111" y="30"/>
                  <a:pt x="119" y="62"/>
                  <a:pt x="104" y="86"/>
                </a:cubicBezTo>
                <a:cubicBezTo>
                  <a:pt x="88" y="111"/>
                  <a:pt x="56" y="118"/>
                  <a:pt x="32" y="103"/>
                </a:cubicBezTo>
                <a:cubicBezTo>
                  <a:pt x="8" y="87"/>
                  <a:pt x="0" y="55"/>
                  <a:pt x="16" y="31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9" name="Freeform 130"/>
          <p:cNvSpPr/>
          <p:nvPr/>
        </p:nvSpPr>
        <p:spPr bwMode="auto">
          <a:xfrm>
            <a:off x="5315184" y="1476228"/>
            <a:ext cx="67537" cy="67537"/>
          </a:xfrm>
          <a:custGeom>
            <a:avLst/>
            <a:gdLst>
              <a:gd name="T0" fmla="*/ 55 w 75"/>
              <a:gd name="T1" fmla="*/ 10 h 75"/>
              <a:gd name="T2" fmla="*/ 66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1" y="19"/>
                  <a:pt x="75" y="39"/>
                  <a:pt x="66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6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131"/>
          <p:cNvSpPr/>
          <p:nvPr/>
        </p:nvSpPr>
        <p:spPr bwMode="auto">
          <a:xfrm>
            <a:off x="6060907" y="1023167"/>
            <a:ext cx="67537" cy="67537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6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132"/>
          <p:cNvSpPr/>
          <p:nvPr/>
        </p:nvSpPr>
        <p:spPr bwMode="auto">
          <a:xfrm>
            <a:off x="6194573" y="1604268"/>
            <a:ext cx="61909" cy="61909"/>
          </a:xfrm>
          <a:custGeom>
            <a:avLst/>
            <a:gdLst>
              <a:gd name="T0" fmla="*/ 50 w 68"/>
              <a:gd name="T1" fmla="*/ 9 h 68"/>
              <a:gd name="T2" fmla="*/ 59 w 68"/>
              <a:gd name="T3" fmla="*/ 50 h 68"/>
              <a:gd name="T4" fmla="*/ 18 w 68"/>
              <a:gd name="T5" fmla="*/ 60 h 68"/>
              <a:gd name="T6" fmla="*/ 9 w 68"/>
              <a:gd name="T7" fmla="*/ 19 h 68"/>
              <a:gd name="T8" fmla="*/ 50 w 68"/>
              <a:gd name="T9" fmla="*/ 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9"/>
                </a:moveTo>
                <a:cubicBezTo>
                  <a:pt x="64" y="18"/>
                  <a:pt x="68" y="36"/>
                  <a:pt x="59" y="50"/>
                </a:cubicBezTo>
                <a:cubicBezTo>
                  <a:pt x="50" y="64"/>
                  <a:pt x="32" y="68"/>
                  <a:pt x="18" y="60"/>
                </a:cubicBezTo>
                <a:cubicBezTo>
                  <a:pt x="4" y="51"/>
                  <a:pt x="0" y="33"/>
                  <a:pt x="9" y="19"/>
                </a:cubicBezTo>
                <a:cubicBezTo>
                  <a:pt x="17" y="5"/>
                  <a:pt x="36" y="0"/>
                  <a:pt x="50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133"/>
          <p:cNvSpPr/>
          <p:nvPr/>
        </p:nvSpPr>
        <p:spPr bwMode="auto">
          <a:xfrm>
            <a:off x="5673974" y="2250089"/>
            <a:ext cx="73165" cy="71758"/>
          </a:xfrm>
          <a:custGeom>
            <a:avLst/>
            <a:gdLst>
              <a:gd name="T0" fmla="*/ 59 w 81"/>
              <a:gd name="T1" fmla="*/ 10 h 80"/>
              <a:gd name="T2" fmla="*/ 70 w 81"/>
              <a:gd name="T3" fmla="*/ 59 h 80"/>
              <a:gd name="T4" fmla="*/ 22 w 81"/>
              <a:gd name="T5" fmla="*/ 70 h 80"/>
              <a:gd name="T6" fmla="*/ 10 w 81"/>
              <a:gd name="T7" fmla="*/ 21 h 80"/>
              <a:gd name="T8" fmla="*/ 59 w 81"/>
              <a:gd name="T9" fmla="*/ 1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80">
                <a:moveTo>
                  <a:pt x="59" y="10"/>
                </a:moveTo>
                <a:cubicBezTo>
                  <a:pt x="76" y="20"/>
                  <a:pt x="81" y="42"/>
                  <a:pt x="70" y="59"/>
                </a:cubicBezTo>
                <a:cubicBezTo>
                  <a:pt x="60" y="75"/>
                  <a:pt x="38" y="80"/>
                  <a:pt x="22" y="70"/>
                </a:cubicBezTo>
                <a:cubicBezTo>
                  <a:pt x="5" y="60"/>
                  <a:pt x="0" y="38"/>
                  <a:pt x="10" y="21"/>
                </a:cubicBezTo>
                <a:cubicBezTo>
                  <a:pt x="21" y="5"/>
                  <a:pt x="43" y="0"/>
                  <a:pt x="59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134"/>
          <p:cNvSpPr/>
          <p:nvPr/>
        </p:nvSpPr>
        <p:spPr bwMode="auto">
          <a:xfrm>
            <a:off x="7078183" y="1491706"/>
            <a:ext cx="61909" cy="61909"/>
          </a:xfrm>
          <a:custGeom>
            <a:avLst/>
            <a:gdLst>
              <a:gd name="T0" fmla="*/ 50 w 68"/>
              <a:gd name="T1" fmla="*/ 8 h 68"/>
              <a:gd name="T2" fmla="*/ 60 w 68"/>
              <a:gd name="T3" fmla="*/ 49 h 68"/>
              <a:gd name="T4" fmla="*/ 19 w 68"/>
              <a:gd name="T5" fmla="*/ 59 h 68"/>
              <a:gd name="T6" fmla="*/ 9 w 68"/>
              <a:gd name="T7" fmla="*/ 18 h 68"/>
              <a:gd name="T8" fmla="*/ 50 w 68"/>
              <a:gd name="T9" fmla="*/ 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8"/>
                </a:moveTo>
                <a:cubicBezTo>
                  <a:pt x="64" y="17"/>
                  <a:pt x="68" y="35"/>
                  <a:pt x="60" y="49"/>
                </a:cubicBezTo>
                <a:cubicBezTo>
                  <a:pt x="51" y="63"/>
                  <a:pt x="32" y="68"/>
                  <a:pt x="19" y="59"/>
                </a:cubicBezTo>
                <a:cubicBezTo>
                  <a:pt x="5" y="50"/>
                  <a:pt x="0" y="32"/>
                  <a:pt x="9" y="18"/>
                </a:cubicBezTo>
                <a:cubicBezTo>
                  <a:pt x="18" y="4"/>
                  <a:pt x="36" y="0"/>
                  <a:pt x="50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135"/>
          <p:cNvSpPr/>
          <p:nvPr/>
        </p:nvSpPr>
        <p:spPr bwMode="auto">
          <a:xfrm>
            <a:off x="7279388" y="592619"/>
            <a:ext cx="61909" cy="60502"/>
          </a:xfrm>
          <a:custGeom>
            <a:avLst/>
            <a:gdLst>
              <a:gd name="T0" fmla="*/ 50 w 68"/>
              <a:gd name="T1" fmla="*/ 9 h 68"/>
              <a:gd name="T2" fmla="*/ 59 w 68"/>
              <a:gd name="T3" fmla="*/ 50 h 68"/>
              <a:gd name="T4" fmla="*/ 18 w 68"/>
              <a:gd name="T5" fmla="*/ 60 h 68"/>
              <a:gd name="T6" fmla="*/ 9 w 68"/>
              <a:gd name="T7" fmla="*/ 18 h 68"/>
              <a:gd name="T8" fmla="*/ 50 w 68"/>
              <a:gd name="T9" fmla="*/ 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9"/>
                </a:moveTo>
                <a:cubicBezTo>
                  <a:pt x="64" y="18"/>
                  <a:pt x="68" y="36"/>
                  <a:pt x="59" y="50"/>
                </a:cubicBezTo>
                <a:cubicBezTo>
                  <a:pt x="51" y="64"/>
                  <a:pt x="32" y="68"/>
                  <a:pt x="18" y="60"/>
                </a:cubicBezTo>
                <a:cubicBezTo>
                  <a:pt x="4" y="51"/>
                  <a:pt x="0" y="32"/>
                  <a:pt x="9" y="18"/>
                </a:cubicBezTo>
                <a:cubicBezTo>
                  <a:pt x="18" y="5"/>
                  <a:pt x="36" y="0"/>
                  <a:pt x="50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136"/>
          <p:cNvSpPr/>
          <p:nvPr/>
        </p:nvSpPr>
        <p:spPr bwMode="auto">
          <a:xfrm>
            <a:off x="7380693" y="1229999"/>
            <a:ext cx="98492" cy="97084"/>
          </a:xfrm>
          <a:custGeom>
            <a:avLst/>
            <a:gdLst>
              <a:gd name="T0" fmla="*/ 79 w 108"/>
              <a:gd name="T1" fmla="*/ 14 h 108"/>
              <a:gd name="T2" fmla="*/ 94 w 108"/>
              <a:gd name="T3" fmla="*/ 79 h 108"/>
              <a:gd name="T4" fmla="*/ 29 w 108"/>
              <a:gd name="T5" fmla="*/ 94 h 108"/>
              <a:gd name="T6" fmla="*/ 14 w 108"/>
              <a:gd name="T7" fmla="*/ 29 h 108"/>
              <a:gd name="T8" fmla="*/ 79 w 108"/>
              <a:gd name="T9" fmla="*/ 1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108">
                <a:moveTo>
                  <a:pt x="79" y="14"/>
                </a:moveTo>
                <a:cubicBezTo>
                  <a:pt x="102" y="28"/>
                  <a:pt x="108" y="57"/>
                  <a:pt x="94" y="79"/>
                </a:cubicBezTo>
                <a:cubicBezTo>
                  <a:pt x="81" y="102"/>
                  <a:pt x="51" y="108"/>
                  <a:pt x="29" y="94"/>
                </a:cubicBezTo>
                <a:cubicBezTo>
                  <a:pt x="7" y="81"/>
                  <a:pt x="0" y="51"/>
                  <a:pt x="14" y="29"/>
                </a:cubicBezTo>
                <a:cubicBezTo>
                  <a:pt x="28" y="7"/>
                  <a:pt x="57" y="0"/>
                  <a:pt x="79" y="1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Freeform 137"/>
          <p:cNvSpPr/>
          <p:nvPr/>
        </p:nvSpPr>
        <p:spPr bwMode="auto">
          <a:xfrm>
            <a:off x="6471756" y="651712"/>
            <a:ext cx="101306" cy="102712"/>
          </a:xfrm>
          <a:custGeom>
            <a:avLst/>
            <a:gdLst>
              <a:gd name="T0" fmla="*/ 84 w 114"/>
              <a:gd name="T1" fmla="*/ 15 h 114"/>
              <a:gd name="T2" fmla="*/ 100 w 114"/>
              <a:gd name="T3" fmla="*/ 84 h 114"/>
              <a:gd name="T4" fmla="*/ 31 w 114"/>
              <a:gd name="T5" fmla="*/ 99 h 114"/>
              <a:gd name="T6" fmla="*/ 15 w 114"/>
              <a:gd name="T7" fmla="*/ 31 h 114"/>
              <a:gd name="T8" fmla="*/ 84 w 114"/>
              <a:gd name="T9" fmla="*/ 1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" h="114">
                <a:moveTo>
                  <a:pt x="84" y="15"/>
                </a:moveTo>
                <a:cubicBezTo>
                  <a:pt x="107" y="29"/>
                  <a:pt x="114" y="60"/>
                  <a:pt x="100" y="84"/>
                </a:cubicBezTo>
                <a:cubicBezTo>
                  <a:pt x="85" y="107"/>
                  <a:pt x="54" y="114"/>
                  <a:pt x="31" y="99"/>
                </a:cubicBezTo>
                <a:cubicBezTo>
                  <a:pt x="8" y="85"/>
                  <a:pt x="0" y="54"/>
                  <a:pt x="15" y="31"/>
                </a:cubicBezTo>
                <a:cubicBezTo>
                  <a:pt x="30" y="7"/>
                  <a:pt x="60" y="0"/>
                  <a:pt x="84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7" name="Freeform 138"/>
          <p:cNvSpPr/>
          <p:nvPr/>
        </p:nvSpPr>
        <p:spPr bwMode="auto">
          <a:xfrm>
            <a:off x="4223309" y="2487853"/>
            <a:ext cx="52060" cy="52059"/>
          </a:xfrm>
          <a:custGeom>
            <a:avLst/>
            <a:gdLst>
              <a:gd name="T0" fmla="*/ 43 w 58"/>
              <a:gd name="T1" fmla="*/ 8 h 58"/>
              <a:gd name="T2" fmla="*/ 51 w 58"/>
              <a:gd name="T3" fmla="*/ 43 h 58"/>
              <a:gd name="T4" fmla="*/ 16 w 58"/>
              <a:gd name="T5" fmla="*/ 51 h 58"/>
              <a:gd name="T6" fmla="*/ 8 w 58"/>
              <a:gd name="T7" fmla="*/ 16 h 58"/>
              <a:gd name="T8" fmla="*/ 43 w 58"/>
              <a:gd name="T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58">
                <a:moveTo>
                  <a:pt x="43" y="8"/>
                </a:moveTo>
                <a:cubicBezTo>
                  <a:pt x="55" y="15"/>
                  <a:pt x="58" y="31"/>
                  <a:pt x="51" y="43"/>
                </a:cubicBezTo>
                <a:cubicBezTo>
                  <a:pt x="43" y="54"/>
                  <a:pt x="28" y="58"/>
                  <a:pt x="16" y="51"/>
                </a:cubicBezTo>
                <a:cubicBezTo>
                  <a:pt x="4" y="43"/>
                  <a:pt x="0" y="28"/>
                  <a:pt x="8" y="16"/>
                </a:cubicBezTo>
                <a:cubicBezTo>
                  <a:pt x="15" y="4"/>
                  <a:pt x="31" y="0"/>
                  <a:pt x="43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8" name="Freeform 91"/>
          <p:cNvSpPr/>
          <p:nvPr/>
        </p:nvSpPr>
        <p:spPr bwMode="auto">
          <a:xfrm>
            <a:off x="2522245" y="3371487"/>
            <a:ext cx="137888" cy="121004"/>
          </a:xfrm>
          <a:custGeom>
            <a:avLst/>
            <a:gdLst>
              <a:gd name="T0" fmla="*/ 77 w 153"/>
              <a:gd name="T1" fmla="*/ 0 h 134"/>
              <a:gd name="T2" fmla="*/ 20 w 153"/>
              <a:gd name="T3" fmla="*/ 31 h 134"/>
              <a:gd name="T4" fmla="*/ 41 w 153"/>
              <a:gd name="T5" fmla="*/ 124 h 134"/>
              <a:gd name="T6" fmla="*/ 77 w 153"/>
              <a:gd name="T7" fmla="*/ 134 h 134"/>
              <a:gd name="T8" fmla="*/ 133 w 153"/>
              <a:gd name="T9" fmla="*/ 103 h 134"/>
              <a:gd name="T10" fmla="*/ 112 w 153"/>
              <a:gd name="T11" fmla="*/ 10 h 134"/>
              <a:gd name="T12" fmla="*/ 77 w 153"/>
              <a:gd name="T1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34">
                <a:moveTo>
                  <a:pt x="77" y="0"/>
                </a:moveTo>
                <a:cubicBezTo>
                  <a:pt x="54" y="0"/>
                  <a:pt x="33" y="11"/>
                  <a:pt x="20" y="31"/>
                </a:cubicBezTo>
                <a:cubicBezTo>
                  <a:pt x="0" y="63"/>
                  <a:pt x="10" y="104"/>
                  <a:pt x="41" y="124"/>
                </a:cubicBezTo>
                <a:cubicBezTo>
                  <a:pt x="52" y="131"/>
                  <a:pt x="64" y="134"/>
                  <a:pt x="77" y="134"/>
                </a:cubicBezTo>
                <a:cubicBezTo>
                  <a:pt x="99" y="134"/>
                  <a:pt x="121" y="123"/>
                  <a:pt x="133" y="103"/>
                </a:cubicBezTo>
                <a:cubicBezTo>
                  <a:pt x="153" y="71"/>
                  <a:pt x="144" y="30"/>
                  <a:pt x="112" y="10"/>
                </a:cubicBezTo>
                <a:cubicBezTo>
                  <a:pt x="101" y="3"/>
                  <a:pt x="89" y="0"/>
                  <a:pt x="77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9" name="Freeform 92"/>
          <p:cNvSpPr/>
          <p:nvPr/>
        </p:nvSpPr>
        <p:spPr bwMode="auto">
          <a:xfrm>
            <a:off x="807085" y="4183339"/>
            <a:ext cx="137888" cy="121004"/>
          </a:xfrm>
          <a:custGeom>
            <a:avLst/>
            <a:gdLst>
              <a:gd name="T0" fmla="*/ 76 w 153"/>
              <a:gd name="T1" fmla="*/ 0 h 134"/>
              <a:gd name="T2" fmla="*/ 19 w 153"/>
              <a:gd name="T3" fmla="*/ 31 h 134"/>
              <a:gd name="T4" fmla="*/ 41 w 153"/>
              <a:gd name="T5" fmla="*/ 124 h 134"/>
              <a:gd name="T6" fmla="*/ 76 w 153"/>
              <a:gd name="T7" fmla="*/ 134 h 134"/>
              <a:gd name="T8" fmla="*/ 133 w 153"/>
              <a:gd name="T9" fmla="*/ 103 h 134"/>
              <a:gd name="T10" fmla="*/ 112 w 153"/>
              <a:gd name="T11" fmla="*/ 10 h 134"/>
              <a:gd name="T12" fmla="*/ 76 w 153"/>
              <a:gd name="T1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34">
                <a:moveTo>
                  <a:pt x="76" y="0"/>
                </a:moveTo>
                <a:cubicBezTo>
                  <a:pt x="54" y="0"/>
                  <a:pt x="32" y="11"/>
                  <a:pt x="19" y="31"/>
                </a:cubicBezTo>
                <a:cubicBezTo>
                  <a:pt x="0" y="63"/>
                  <a:pt x="9" y="104"/>
                  <a:pt x="41" y="124"/>
                </a:cubicBezTo>
                <a:cubicBezTo>
                  <a:pt x="52" y="131"/>
                  <a:pt x="64" y="134"/>
                  <a:pt x="76" y="134"/>
                </a:cubicBezTo>
                <a:cubicBezTo>
                  <a:pt x="99" y="134"/>
                  <a:pt x="120" y="123"/>
                  <a:pt x="133" y="103"/>
                </a:cubicBezTo>
                <a:cubicBezTo>
                  <a:pt x="153" y="71"/>
                  <a:pt x="143" y="30"/>
                  <a:pt x="112" y="10"/>
                </a:cubicBezTo>
                <a:cubicBezTo>
                  <a:pt x="101" y="3"/>
                  <a:pt x="89" y="0"/>
                  <a:pt x="7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0" name="Freeform 93"/>
          <p:cNvSpPr/>
          <p:nvPr/>
        </p:nvSpPr>
        <p:spPr bwMode="auto">
          <a:xfrm>
            <a:off x="-442351" y="4156606"/>
            <a:ext cx="94271" cy="83015"/>
          </a:xfrm>
          <a:custGeom>
            <a:avLst/>
            <a:gdLst>
              <a:gd name="T0" fmla="*/ 52 w 105"/>
              <a:gd name="T1" fmla="*/ 0 h 92"/>
              <a:gd name="T2" fmla="*/ 13 w 105"/>
              <a:gd name="T3" fmla="*/ 22 h 92"/>
              <a:gd name="T4" fmla="*/ 28 w 105"/>
              <a:gd name="T5" fmla="*/ 85 h 92"/>
              <a:gd name="T6" fmla="*/ 52 w 105"/>
              <a:gd name="T7" fmla="*/ 92 h 92"/>
              <a:gd name="T8" fmla="*/ 91 w 105"/>
              <a:gd name="T9" fmla="*/ 71 h 92"/>
              <a:gd name="T10" fmla="*/ 77 w 105"/>
              <a:gd name="T11" fmla="*/ 7 h 92"/>
              <a:gd name="T12" fmla="*/ 52 w 105"/>
              <a:gd name="T1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92">
                <a:moveTo>
                  <a:pt x="52" y="0"/>
                </a:moveTo>
                <a:cubicBezTo>
                  <a:pt x="37" y="0"/>
                  <a:pt x="22" y="8"/>
                  <a:pt x="13" y="22"/>
                </a:cubicBezTo>
                <a:cubicBezTo>
                  <a:pt x="0" y="43"/>
                  <a:pt x="6" y="72"/>
                  <a:pt x="28" y="85"/>
                </a:cubicBezTo>
                <a:cubicBezTo>
                  <a:pt x="35" y="90"/>
                  <a:pt x="44" y="92"/>
                  <a:pt x="52" y="92"/>
                </a:cubicBezTo>
                <a:cubicBezTo>
                  <a:pt x="68" y="92"/>
                  <a:pt x="83" y="85"/>
                  <a:pt x="91" y="71"/>
                </a:cubicBezTo>
                <a:cubicBezTo>
                  <a:pt x="105" y="49"/>
                  <a:pt x="99" y="21"/>
                  <a:pt x="77" y="7"/>
                </a:cubicBezTo>
                <a:cubicBezTo>
                  <a:pt x="69" y="2"/>
                  <a:pt x="61" y="0"/>
                  <a:pt x="52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1" name="Freeform 94"/>
          <p:cNvSpPr/>
          <p:nvPr/>
        </p:nvSpPr>
        <p:spPr bwMode="auto">
          <a:xfrm>
            <a:off x="1907377" y="1719643"/>
            <a:ext cx="97085" cy="84421"/>
          </a:xfrm>
          <a:custGeom>
            <a:avLst/>
            <a:gdLst>
              <a:gd name="T0" fmla="*/ 54 w 107"/>
              <a:gd name="T1" fmla="*/ 0 h 94"/>
              <a:gd name="T2" fmla="*/ 14 w 107"/>
              <a:gd name="T3" fmla="*/ 22 h 94"/>
              <a:gd name="T4" fmla="*/ 29 w 107"/>
              <a:gd name="T5" fmla="*/ 87 h 94"/>
              <a:gd name="T6" fmla="*/ 53 w 107"/>
              <a:gd name="T7" fmla="*/ 94 h 94"/>
              <a:gd name="T8" fmla="*/ 93 w 107"/>
              <a:gd name="T9" fmla="*/ 72 h 94"/>
              <a:gd name="T10" fmla="*/ 78 w 107"/>
              <a:gd name="T11" fmla="*/ 7 h 94"/>
              <a:gd name="T12" fmla="*/ 54 w 107"/>
              <a:gd name="T13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" h="94">
                <a:moveTo>
                  <a:pt x="54" y="0"/>
                </a:moveTo>
                <a:cubicBezTo>
                  <a:pt x="38" y="0"/>
                  <a:pt x="23" y="8"/>
                  <a:pt x="14" y="22"/>
                </a:cubicBezTo>
                <a:cubicBezTo>
                  <a:pt x="0" y="44"/>
                  <a:pt x="7" y="73"/>
                  <a:pt x="29" y="87"/>
                </a:cubicBezTo>
                <a:cubicBezTo>
                  <a:pt x="36" y="91"/>
                  <a:pt x="45" y="94"/>
                  <a:pt x="53" y="94"/>
                </a:cubicBezTo>
                <a:cubicBezTo>
                  <a:pt x="69" y="94"/>
                  <a:pt x="84" y="86"/>
                  <a:pt x="93" y="72"/>
                </a:cubicBezTo>
                <a:cubicBezTo>
                  <a:pt x="107" y="50"/>
                  <a:pt x="100" y="21"/>
                  <a:pt x="78" y="7"/>
                </a:cubicBezTo>
                <a:cubicBezTo>
                  <a:pt x="71" y="3"/>
                  <a:pt x="62" y="0"/>
                  <a:pt x="5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2" name="Freeform 95"/>
          <p:cNvSpPr/>
          <p:nvPr/>
        </p:nvSpPr>
        <p:spPr bwMode="auto">
          <a:xfrm>
            <a:off x="3197616" y="2081248"/>
            <a:ext cx="213867" cy="188541"/>
          </a:xfrm>
          <a:custGeom>
            <a:avLst/>
            <a:gdLst>
              <a:gd name="T0" fmla="*/ 119 w 238"/>
              <a:gd name="T1" fmla="*/ 0 h 210"/>
              <a:gd name="T2" fmla="*/ 30 w 238"/>
              <a:gd name="T3" fmla="*/ 49 h 210"/>
              <a:gd name="T4" fmla="*/ 63 w 238"/>
              <a:gd name="T5" fmla="*/ 194 h 210"/>
              <a:gd name="T6" fmla="*/ 119 w 238"/>
              <a:gd name="T7" fmla="*/ 210 h 210"/>
              <a:gd name="T8" fmla="*/ 208 w 238"/>
              <a:gd name="T9" fmla="*/ 161 h 210"/>
              <a:gd name="T10" fmla="*/ 175 w 238"/>
              <a:gd name="T11" fmla="*/ 16 h 210"/>
              <a:gd name="T12" fmla="*/ 119 w 238"/>
              <a:gd name="T1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" h="210">
                <a:moveTo>
                  <a:pt x="119" y="0"/>
                </a:moveTo>
                <a:cubicBezTo>
                  <a:pt x="84" y="0"/>
                  <a:pt x="50" y="17"/>
                  <a:pt x="30" y="49"/>
                </a:cubicBezTo>
                <a:cubicBezTo>
                  <a:pt x="0" y="98"/>
                  <a:pt x="14" y="163"/>
                  <a:pt x="63" y="194"/>
                </a:cubicBezTo>
                <a:cubicBezTo>
                  <a:pt x="81" y="204"/>
                  <a:pt x="100" y="210"/>
                  <a:pt x="119" y="210"/>
                </a:cubicBezTo>
                <a:cubicBezTo>
                  <a:pt x="154" y="210"/>
                  <a:pt x="188" y="192"/>
                  <a:pt x="208" y="161"/>
                </a:cubicBezTo>
                <a:cubicBezTo>
                  <a:pt x="238" y="112"/>
                  <a:pt x="224" y="47"/>
                  <a:pt x="175" y="16"/>
                </a:cubicBezTo>
                <a:cubicBezTo>
                  <a:pt x="157" y="5"/>
                  <a:pt x="138" y="0"/>
                  <a:pt x="119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3" name="Freeform 96"/>
          <p:cNvSpPr/>
          <p:nvPr/>
        </p:nvSpPr>
        <p:spPr bwMode="auto">
          <a:xfrm>
            <a:off x="3358017" y="5062729"/>
            <a:ext cx="153366" cy="135074"/>
          </a:xfrm>
          <a:custGeom>
            <a:avLst/>
            <a:gdLst>
              <a:gd name="T0" fmla="*/ 85 w 170"/>
              <a:gd name="T1" fmla="*/ 0 h 150"/>
              <a:gd name="T2" fmla="*/ 22 w 170"/>
              <a:gd name="T3" fmla="*/ 35 h 150"/>
              <a:gd name="T4" fmla="*/ 45 w 170"/>
              <a:gd name="T5" fmla="*/ 138 h 150"/>
              <a:gd name="T6" fmla="*/ 85 w 170"/>
              <a:gd name="T7" fmla="*/ 150 h 150"/>
              <a:gd name="T8" fmla="*/ 149 w 170"/>
              <a:gd name="T9" fmla="*/ 115 h 150"/>
              <a:gd name="T10" fmla="*/ 125 w 170"/>
              <a:gd name="T11" fmla="*/ 11 h 150"/>
              <a:gd name="T12" fmla="*/ 85 w 170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150">
                <a:moveTo>
                  <a:pt x="85" y="0"/>
                </a:moveTo>
                <a:cubicBezTo>
                  <a:pt x="60" y="0"/>
                  <a:pt x="36" y="12"/>
                  <a:pt x="22" y="35"/>
                </a:cubicBezTo>
                <a:cubicBezTo>
                  <a:pt x="0" y="70"/>
                  <a:pt x="10" y="116"/>
                  <a:pt x="45" y="138"/>
                </a:cubicBezTo>
                <a:cubicBezTo>
                  <a:pt x="58" y="146"/>
                  <a:pt x="72" y="150"/>
                  <a:pt x="85" y="150"/>
                </a:cubicBezTo>
                <a:cubicBezTo>
                  <a:pt x="110" y="150"/>
                  <a:pt x="134" y="137"/>
                  <a:pt x="149" y="115"/>
                </a:cubicBezTo>
                <a:cubicBezTo>
                  <a:pt x="170" y="80"/>
                  <a:pt x="160" y="33"/>
                  <a:pt x="125" y="11"/>
                </a:cubicBezTo>
                <a:cubicBezTo>
                  <a:pt x="113" y="4"/>
                  <a:pt x="99" y="0"/>
                  <a:pt x="8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4" name="Freeform 97"/>
          <p:cNvSpPr/>
          <p:nvPr/>
        </p:nvSpPr>
        <p:spPr bwMode="auto">
          <a:xfrm>
            <a:off x="3742134" y="3727463"/>
            <a:ext cx="94271" cy="81607"/>
          </a:xfrm>
          <a:custGeom>
            <a:avLst/>
            <a:gdLst>
              <a:gd name="T0" fmla="*/ 53 w 105"/>
              <a:gd name="T1" fmla="*/ 0 h 91"/>
              <a:gd name="T2" fmla="*/ 14 w 105"/>
              <a:gd name="T3" fmla="*/ 21 h 91"/>
              <a:gd name="T4" fmla="*/ 28 w 105"/>
              <a:gd name="T5" fmla="*/ 84 h 91"/>
              <a:gd name="T6" fmla="*/ 52 w 105"/>
              <a:gd name="T7" fmla="*/ 91 h 91"/>
              <a:gd name="T8" fmla="*/ 91 w 105"/>
              <a:gd name="T9" fmla="*/ 70 h 91"/>
              <a:gd name="T10" fmla="*/ 77 w 105"/>
              <a:gd name="T11" fmla="*/ 7 h 91"/>
              <a:gd name="T12" fmla="*/ 53 w 105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91">
                <a:moveTo>
                  <a:pt x="53" y="0"/>
                </a:moveTo>
                <a:cubicBezTo>
                  <a:pt x="37" y="0"/>
                  <a:pt x="23" y="7"/>
                  <a:pt x="14" y="21"/>
                </a:cubicBezTo>
                <a:cubicBezTo>
                  <a:pt x="0" y="43"/>
                  <a:pt x="7" y="71"/>
                  <a:pt x="28" y="84"/>
                </a:cubicBezTo>
                <a:cubicBezTo>
                  <a:pt x="36" y="89"/>
                  <a:pt x="44" y="91"/>
                  <a:pt x="52" y="91"/>
                </a:cubicBezTo>
                <a:cubicBezTo>
                  <a:pt x="68" y="91"/>
                  <a:pt x="82" y="84"/>
                  <a:pt x="91" y="70"/>
                </a:cubicBezTo>
                <a:cubicBezTo>
                  <a:pt x="105" y="48"/>
                  <a:pt x="98" y="20"/>
                  <a:pt x="77" y="7"/>
                </a:cubicBezTo>
                <a:cubicBezTo>
                  <a:pt x="69" y="2"/>
                  <a:pt x="61" y="0"/>
                  <a:pt x="53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5" name="Freeform 98"/>
          <p:cNvSpPr/>
          <p:nvPr/>
        </p:nvSpPr>
        <p:spPr bwMode="auto">
          <a:xfrm>
            <a:off x="5327848" y="3602239"/>
            <a:ext cx="136482" cy="119597"/>
          </a:xfrm>
          <a:custGeom>
            <a:avLst/>
            <a:gdLst>
              <a:gd name="T0" fmla="*/ 75 w 151"/>
              <a:gd name="T1" fmla="*/ 0 h 133"/>
              <a:gd name="T2" fmla="*/ 19 w 151"/>
              <a:gd name="T3" fmla="*/ 31 h 133"/>
              <a:gd name="T4" fmla="*/ 40 w 151"/>
              <a:gd name="T5" fmla="*/ 122 h 133"/>
              <a:gd name="T6" fmla="*/ 75 w 151"/>
              <a:gd name="T7" fmla="*/ 133 h 133"/>
              <a:gd name="T8" fmla="*/ 131 w 151"/>
              <a:gd name="T9" fmla="*/ 102 h 133"/>
              <a:gd name="T10" fmla="*/ 111 w 151"/>
              <a:gd name="T11" fmla="*/ 10 h 133"/>
              <a:gd name="T12" fmla="*/ 75 w 151"/>
              <a:gd name="T1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133">
                <a:moveTo>
                  <a:pt x="75" y="0"/>
                </a:moveTo>
                <a:cubicBezTo>
                  <a:pt x="53" y="0"/>
                  <a:pt x="32" y="11"/>
                  <a:pt x="19" y="31"/>
                </a:cubicBezTo>
                <a:cubicBezTo>
                  <a:pt x="0" y="62"/>
                  <a:pt x="9" y="103"/>
                  <a:pt x="40" y="122"/>
                </a:cubicBezTo>
                <a:cubicBezTo>
                  <a:pt x="51" y="129"/>
                  <a:pt x="63" y="133"/>
                  <a:pt x="75" y="133"/>
                </a:cubicBezTo>
                <a:cubicBezTo>
                  <a:pt x="97" y="133"/>
                  <a:pt x="119" y="122"/>
                  <a:pt x="131" y="102"/>
                </a:cubicBezTo>
                <a:cubicBezTo>
                  <a:pt x="151" y="71"/>
                  <a:pt x="142" y="30"/>
                  <a:pt x="111" y="10"/>
                </a:cubicBezTo>
                <a:cubicBezTo>
                  <a:pt x="100" y="3"/>
                  <a:pt x="87" y="0"/>
                  <a:pt x="7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6" name="Freeform 99"/>
          <p:cNvSpPr/>
          <p:nvPr/>
        </p:nvSpPr>
        <p:spPr bwMode="auto">
          <a:xfrm>
            <a:off x="5350360" y="2570891"/>
            <a:ext cx="83015" cy="71759"/>
          </a:xfrm>
          <a:custGeom>
            <a:avLst/>
            <a:gdLst>
              <a:gd name="T0" fmla="*/ 46 w 93"/>
              <a:gd name="T1" fmla="*/ 0 h 81"/>
              <a:gd name="T2" fmla="*/ 12 w 93"/>
              <a:gd name="T3" fmla="*/ 19 h 81"/>
              <a:gd name="T4" fmla="*/ 25 w 93"/>
              <a:gd name="T5" fmla="*/ 75 h 81"/>
              <a:gd name="T6" fmla="*/ 46 w 93"/>
              <a:gd name="T7" fmla="*/ 81 h 81"/>
              <a:gd name="T8" fmla="*/ 81 w 93"/>
              <a:gd name="T9" fmla="*/ 62 h 81"/>
              <a:gd name="T10" fmla="*/ 68 w 93"/>
              <a:gd name="T11" fmla="*/ 6 h 81"/>
              <a:gd name="T12" fmla="*/ 46 w 93"/>
              <a:gd name="T13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46" y="0"/>
                </a:moveTo>
                <a:cubicBezTo>
                  <a:pt x="33" y="0"/>
                  <a:pt x="20" y="7"/>
                  <a:pt x="12" y="19"/>
                </a:cubicBezTo>
                <a:cubicBezTo>
                  <a:pt x="0" y="38"/>
                  <a:pt x="6" y="63"/>
                  <a:pt x="25" y="75"/>
                </a:cubicBezTo>
                <a:cubicBezTo>
                  <a:pt x="31" y="79"/>
                  <a:pt x="39" y="81"/>
                  <a:pt x="46" y="81"/>
                </a:cubicBezTo>
                <a:cubicBezTo>
                  <a:pt x="60" y="81"/>
                  <a:pt x="73" y="74"/>
                  <a:pt x="81" y="62"/>
                </a:cubicBezTo>
                <a:cubicBezTo>
                  <a:pt x="93" y="43"/>
                  <a:pt x="87" y="18"/>
                  <a:pt x="68" y="6"/>
                </a:cubicBezTo>
                <a:cubicBezTo>
                  <a:pt x="61" y="2"/>
                  <a:pt x="54" y="0"/>
                  <a:pt x="4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7" name="Freeform 100"/>
          <p:cNvSpPr/>
          <p:nvPr/>
        </p:nvSpPr>
        <p:spPr bwMode="auto">
          <a:xfrm>
            <a:off x="4926847" y="1431203"/>
            <a:ext cx="187134" cy="163215"/>
          </a:xfrm>
          <a:custGeom>
            <a:avLst/>
            <a:gdLst>
              <a:gd name="T0" fmla="*/ 104 w 208"/>
              <a:gd name="T1" fmla="*/ 0 h 182"/>
              <a:gd name="T2" fmla="*/ 27 w 208"/>
              <a:gd name="T3" fmla="*/ 42 h 182"/>
              <a:gd name="T4" fmla="*/ 56 w 208"/>
              <a:gd name="T5" fmla="*/ 168 h 182"/>
              <a:gd name="T6" fmla="*/ 104 w 208"/>
              <a:gd name="T7" fmla="*/ 182 h 182"/>
              <a:gd name="T8" fmla="*/ 182 w 208"/>
              <a:gd name="T9" fmla="*/ 139 h 182"/>
              <a:gd name="T10" fmla="*/ 153 w 208"/>
              <a:gd name="T11" fmla="*/ 14 h 182"/>
              <a:gd name="T12" fmla="*/ 104 w 208"/>
              <a:gd name="T1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82">
                <a:moveTo>
                  <a:pt x="104" y="0"/>
                </a:moveTo>
                <a:cubicBezTo>
                  <a:pt x="74" y="0"/>
                  <a:pt x="44" y="15"/>
                  <a:pt x="27" y="42"/>
                </a:cubicBezTo>
                <a:cubicBezTo>
                  <a:pt x="0" y="85"/>
                  <a:pt x="13" y="141"/>
                  <a:pt x="56" y="168"/>
                </a:cubicBezTo>
                <a:cubicBezTo>
                  <a:pt x="71" y="178"/>
                  <a:pt x="88" y="182"/>
                  <a:pt x="104" y="182"/>
                </a:cubicBezTo>
                <a:cubicBezTo>
                  <a:pt x="135" y="182"/>
                  <a:pt x="164" y="167"/>
                  <a:pt x="182" y="139"/>
                </a:cubicBezTo>
                <a:cubicBezTo>
                  <a:pt x="208" y="97"/>
                  <a:pt x="196" y="40"/>
                  <a:pt x="153" y="14"/>
                </a:cubicBezTo>
                <a:cubicBezTo>
                  <a:pt x="138" y="4"/>
                  <a:pt x="121" y="0"/>
                  <a:pt x="10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8" name="Freeform 101"/>
          <p:cNvSpPr/>
          <p:nvPr/>
        </p:nvSpPr>
        <p:spPr bwMode="auto">
          <a:xfrm>
            <a:off x="4518810" y="1279246"/>
            <a:ext cx="98492" cy="87235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2 h 96"/>
              <a:gd name="T4" fmla="*/ 29 w 109"/>
              <a:gd name="T5" fmla="*/ 88 h 96"/>
              <a:gd name="T6" fmla="*/ 55 w 109"/>
              <a:gd name="T7" fmla="*/ 96 h 96"/>
              <a:gd name="T8" fmla="*/ 95 w 109"/>
              <a:gd name="T9" fmla="*/ 73 h 96"/>
              <a:gd name="T10" fmla="*/ 80 w 109"/>
              <a:gd name="T11" fmla="*/ 7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2"/>
                </a:cubicBezTo>
                <a:cubicBezTo>
                  <a:pt x="0" y="45"/>
                  <a:pt x="7" y="74"/>
                  <a:pt x="29" y="88"/>
                </a:cubicBezTo>
                <a:cubicBezTo>
                  <a:pt x="37" y="93"/>
                  <a:pt x="46" y="96"/>
                  <a:pt x="55" y="96"/>
                </a:cubicBezTo>
                <a:cubicBezTo>
                  <a:pt x="71" y="96"/>
                  <a:pt x="86" y="88"/>
                  <a:pt x="95" y="73"/>
                </a:cubicBezTo>
                <a:cubicBezTo>
                  <a:pt x="109" y="51"/>
                  <a:pt x="103" y="21"/>
                  <a:pt x="80" y="7"/>
                </a:cubicBezTo>
                <a:cubicBezTo>
                  <a:pt x="72" y="2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9" name="Freeform 102"/>
          <p:cNvSpPr/>
          <p:nvPr/>
        </p:nvSpPr>
        <p:spPr bwMode="auto">
          <a:xfrm>
            <a:off x="5118202" y="-461241"/>
            <a:ext cx="98492" cy="85829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3 h 96"/>
              <a:gd name="T4" fmla="*/ 29 w 109"/>
              <a:gd name="T5" fmla="*/ 89 h 96"/>
              <a:gd name="T6" fmla="*/ 55 w 109"/>
              <a:gd name="T7" fmla="*/ 96 h 96"/>
              <a:gd name="T8" fmla="*/ 95 w 109"/>
              <a:gd name="T9" fmla="*/ 74 h 96"/>
              <a:gd name="T10" fmla="*/ 80 w 109"/>
              <a:gd name="T11" fmla="*/ 8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3"/>
                </a:cubicBezTo>
                <a:cubicBezTo>
                  <a:pt x="0" y="45"/>
                  <a:pt x="7" y="75"/>
                  <a:pt x="29" y="89"/>
                </a:cubicBezTo>
                <a:cubicBezTo>
                  <a:pt x="37" y="94"/>
                  <a:pt x="46" y="96"/>
                  <a:pt x="55" y="96"/>
                </a:cubicBezTo>
                <a:cubicBezTo>
                  <a:pt x="70" y="96"/>
                  <a:pt x="86" y="88"/>
                  <a:pt x="95" y="74"/>
                </a:cubicBezTo>
                <a:cubicBezTo>
                  <a:pt x="109" y="51"/>
                  <a:pt x="102" y="22"/>
                  <a:pt x="80" y="8"/>
                </a:cubicBezTo>
                <a:cubicBezTo>
                  <a:pt x="72" y="3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0" name="Freeform 103"/>
          <p:cNvSpPr/>
          <p:nvPr/>
        </p:nvSpPr>
        <p:spPr bwMode="auto">
          <a:xfrm>
            <a:off x="6069349" y="243677"/>
            <a:ext cx="137888" cy="119597"/>
          </a:xfrm>
          <a:custGeom>
            <a:avLst/>
            <a:gdLst>
              <a:gd name="T0" fmla="*/ 76 w 152"/>
              <a:gd name="T1" fmla="*/ 0 h 132"/>
              <a:gd name="T2" fmla="*/ 20 w 152"/>
              <a:gd name="T3" fmla="*/ 31 h 132"/>
              <a:gd name="T4" fmla="*/ 41 w 152"/>
              <a:gd name="T5" fmla="*/ 122 h 132"/>
              <a:gd name="T6" fmla="*/ 76 w 152"/>
              <a:gd name="T7" fmla="*/ 132 h 132"/>
              <a:gd name="T8" fmla="*/ 132 w 152"/>
              <a:gd name="T9" fmla="*/ 101 h 132"/>
              <a:gd name="T10" fmla="*/ 111 w 152"/>
              <a:gd name="T11" fmla="*/ 10 h 132"/>
              <a:gd name="T12" fmla="*/ 76 w 152"/>
              <a:gd name="T13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" h="132">
                <a:moveTo>
                  <a:pt x="76" y="0"/>
                </a:moveTo>
                <a:cubicBezTo>
                  <a:pt x="54" y="0"/>
                  <a:pt x="33" y="11"/>
                  <a:pt x="20" y="31"/>
                </a:cubicBezTo>
                <a:cubicBezTo>
                  <a:pt x="0" y="62"/>
                  <a:pt x="10" y="103"/>
                  <a:pt x="41" y="122"/>
                </a:cubicBezTo>
                <a:cubicBezTo>
                  <a:pt x="52" y="129"/>
                  <a:pt x="64" y="132"/>
                  <a:pt x="76" y="132"/>
                </a:cubicBezTo>
                <a:cubicBezTo>
                  <a:pt x="98" y="132"/>
                  <a:pt x="120" y="121"/>
                  <a:pt x="132" y="101"/>
                </a:cubicBezTo>
                <a:cubicBezTo>
                  <a:pt x="152" y="70"/>
                  <a:pt x="142" y="29"/>
                  <a:pt x="111" y="10"/>
                </a:cubicBezTo>
                <a:cubicBezTo>
                  <a:pt x="100" y="3"/>
                  <a:pt x="88" y="0"/>
                  <a:pt x="7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1" name="Freeform 104"/>
          <p:cNvSpPr/>
          <p:nvPr/>
        </p:nvSpPr>
        <p:spPr bwMode="auto">
          <a:xfrm>
            <a:off x="5953973" y="1194824"/>
            <a:ext cx="225124" cy="196983"/>
          </a:xfrm>
          <a:custGeom>
            <a:avLst/>
            <a:gdLst>
              <a:gd name="T0" fmla="*/ 125 w 250"/>
              <a:gd name="T1" fmla="*/ 0 h 219"/>
              <a:gd name="T2" fmla="*/ 33 w 250"/>
              <a:gd name="T3" fmla="*/ 51 h 219"/>
              <a:gd name="T4" fmla="*/ 67 w 250"/>
              <a:gd name="T5" fmla="*/ 202 h 219"/>
              <a:gd name="T6" fmla="*/ 125 w 250"/>
              <a:gd name="T7" fmla="*/ 219 h 219"/>
              <a:gd name="T8" fmla="*/ 218 w 250"/>
              <a:gd name="T9" fmla="*/ 167 h 219"/>
              <a:gd name="T10" fmla="*/ 184 w 250"/>
              <a:gd name="T11" fmla="*/ 16 h 219"/>
              <a:gd name="T12" fmla="*/ 125 w 250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" h="219">
                <a:moveTo>
                  <a:pt x="125" y="0"/>
                </a:moveTo>
                <a:cubicBezTo>
                  <a:pt x="89" y="0"/>
                  <a:pt x="53" y="18"/>
                  <a:pt x="33" y="51"/>
                </a:cubicBezTo>
                <a:cubicBezTo>
                  <a:pt x="0" y="102"/>
                  <a:pt x="16" y="170"/>
                  <a:pt x="67" y="202"/>
                </a:cubicBezTo>
                <a:cubicBezTo>
                  <a:pt x="85" y="213"/>
                  <a:pt x="105" y="219"/>
                  <a:pt x="125" y="219"/>
                </a:cubicBezTo>
                <a:cubicBezTo>
                  <a:pt x="162" y="219"/>
                  <a:pt x="197" y="201"/>
                  <a:pt x="218" y="167"/>
                </a:cubicBezTo>
                <a:cubicBezTo>
                  <a:pt x="250" y="116"/>
                  <a:pt x="235" y="49"/>
                  <a:pt x="184" y="16"/>
                </a:cubicBezTo>
                <a:cubicBezTo>
                  <a:pt x="165" y="5"/>
                  <a:pt x="145" y="0"/>
                  <a:pt x="12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2" name="Freeform 105"/>
          <p:cNvSpPr/>
          <p:nvPr/>
        </p:nvSpPr>
        <p:spPr bwMode="auto">
          <a:xfrm>
            <a:off x="6972657" y="1367888"/>
            <a:ext cx="130853" cy="113969"/>
          </a:xfrm>
          <a:custGeom>
            <a:avLst/>
            <a:gdLst>
              <a:gd name="T0" fmla="*/ 72 w 145"/>
              <a:gd name="T1" fmla="*/ 0 h 126"/>
              <a:gd name="T2" fmla="*/ 19 w 145"/>
              <a:gd name="T3" fmla="*/ 29 h 126"/>
              <a:gd name="T4" fmla="*/ 39 w 145"/>
              <a:gd name="T5" fmla="*/ 117 h 126"/>
              <a:gd name="T6" fmla="*/ 72 w 145"/>
              <a:gd name="T7" fmla="*/ 126 h 126"/>
              <a:gd name="T8" fmla="*/ 126 w 145"/>
              <a:gd name="T9" fmla="*/ 97 h 126"/>
              <a:gd name="T10" fmla="*/ 106 w 145"/>
              <a:gd name="T11" fmla="*/ 9 h 126"/>
              <a:gd name="T12" fmla="*/ 72 w 145"/>
              <a:gd name="T13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" h="126">
                <a:moveTo>
                  <a:pt x="72" y="0"/>
                </a:moveTo>
                <a:cubicBezTo>
                  <a:pt x="51" y="0"/>
                  <a:pt x="31" y="10"/>
                  <a:pt x="19" y="29"/>
                </a:cubicBezTo>
                <a:cubicBezTo>
                  <a:pt x="0" y="59"/>
                  <a:pt x="9" y="98"/>
                  <a:pt x="39" y="117"/>
                </a:cubicBezTo>
                <a:cubicBezTo>
                  <a:pt x="49" y="123"/>
                  <a:pt x="61" y="126"/>
                  <a:pt x="72" y="126"/>
                </a:cubicBezTo>
                <a:cubicBezTo>
                  <a:pt x="93" y="126"/>
                  <a:pt x="114" y="116"/>
                  <a:pt x="126" y="97"/>
                </a:cubicBezTo>
                <a:cubicBezTo>
                  <a:pt x="145" y="67"/>
                  <a:pt x="136" y="28"/>
                  <a:pt x="106" y="9"/>
                </a:cubicBezTo>
                <a:cubicBezTo>
                  <a:pt x="96" y="3"/>
                  <a:pt x="84" y="0"/>
                  <a:pt x="72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3" name="Freeform 106"/>
          <p:cNvSpPr/>
          <p:nvPr/>
        </p:nvSpPr>
        <p:spPr bwMode="auto">
          <a:xfrm>
            <a:off x="8078572" y="501162"/>
            <a:ext cx="60502" cy="53467"/>
          </a:xfrm>
          <a:custGeom>
            <a:avLst/>
            <a:gdLst>
              <a:gd name="T0" fmla="*/ 34 w 67"/>
              <a:gd name="T1" fmla="*/ 0 h 59"/>
              <a:gd name="T2" fmla="*/ 9 w 67"/>
              <a:gd name="T3" fmla="*/ 14 h 59"/>
              <a:gd name="T4" fmla="*/ 18 w 67"/>
              <a:gd name="T5" fmla="*/ 54 h 59"/>
              <a:gd name="T6" fmla="*/ 34 w 67"/>
              <a:gd name="T7" fmla="*/ 59 h 59"/>
              <a:gd name="T8" fmla="*/ 58 w 67"/>
              <a:gd name="T9" fmla="*/ 45 h 59"/>
              <a:gd name="T10" fmla="*/ 49 w 67"/>
              <a:gd name="T11" fmla="*/ 5 h 59"/>
              <a:gd name="T12" fmla="*/ 34 w 67"/>
              <a:gd name="T13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59">
                <a:moveTo>
                  <a:pt x="34" y="0"/>
                </a:moveTo>
                <a:cubicBezTo>
                  <a:pt x="24" y="0"/>
                  <a:pt x="14" y="5"/>
                  <a:pt x="9" y="14"/>
                </a:cubicBezTo>
                <a:cubicBezTo>
                  <a:pt x="0" y="28"/>
                  <a:pt x="4" y="46"/>
                  <a:pt x="18" y="54"/>
                </a:cubicBezTo>
                <a:cubicBezTo>
                  <a:pt x="23" y="57"/>
                  <a:pt x="28" y="59"/>
                  <a:pt x="34" y="59"/>
                </a:cubicBezTo>
                <a:cubicBezTo>
                  <a:pt x="43" y="59"/>
                  <a:pt x="53" y="54"/>
                  <a:pt x="58" y="45"/>
                </a:cubicBezTo>
                <a:cubicBezTo>
                  <a:pt x="67" y="31"/>
                  <a:pt x="63" y="13"/>
                  <a:pt x="49" y="5"/>
                </a:cubicBezTo>
                <a:cubicBezTo>
                  <a:pt x="44" y="2"/>
                  <a:pt x="39" y="0"/>
                  <a:pt x="3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4" name="Freeform 107"/>
          <p:cNvSpPr/>
          <p:nvPr/>
        </p:nvSpPr>
        <p:spPr bwMode="auto">
          <a:xfrm>
            <a:off x="8808829" y="2378115"/>
            <a:ext cx="59095" cy="52060"/>
          </a:xfrm>
          <a:custGeom>
            <a:avLst/>
            <a:gdLst>
              <a:gd name="T0" fmla="*/ 33 w 66"/>
              <a:gd name="T1" fmla="*/ 0 h 58"/>
              <a:gd name="T2" fmla="*/ 8 w 66"/>
              <a:gd name="T3" fmla="*/ 13 h 58"/>
              <a:gd name="T4" fmla="*/ 17 w 66"/>
              <a:gd name="T5" fmla="*/ 53 h 58"/>
              <a:gd name="T6" fmla="*/ 33 w 66"/>
              <a:gd name="T7" fmla="*/ 58 h 58"/>
              <a:gd name="T8" fmla="*/ 58 w 66"/>
              <a:gd name="T9" fmla="*/ 44 h 58"/>
              <a:gd name="T10" fmla="*/ 49 w 66"/>
              <a:gd name="T11" fmla="*/ 4 h 58"/>
              <a:gd name="T12" fmla="*/ 33 w 66"/>
              <a:gd name="T1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58">
                <a:moveTo>
                  <a:pt x="33" y="0"/>
                </a:moveTo>
                <a:cubicBezTo>
                  <a:pt x="23" y="0"/>
                  <a:pt x="14" y="4"/>
                  <a:pt x="8" y="13"/>
                </a:cubicBezTo>
                <a:cubicBezTo>
                  <a:pt x="0" y="27"/>
                  <a:pt x="4" y="45"/>
                  <a:pt x="17" y="53"/>
                </a:cubicBezTo>
                <a:cubicBezTo>
                  <a:pt x="22" y="57"/>
                  <a:pt x="28" y="58"/>
                  <a:pt x="33" y="58"/>
                </a:cubicBezTo>
                <a:cubicBezTo>
                  <a:pt x="43" y="58"/>
                  <a:pt x="52" y="53"/>
                  <a:pt x="58" y="44"/>
                </a:cubicBezTo>
                <a:cubicBezTo>
                  <a:pt x="66" y="31"/>
                  <a:pt x="62" y="13"/>
                  <a:pt x="49" y="4"/>
                </a:cubicBezTo>
                <a:cubicBezTo>
                  <a:pt x="44" y="1"/>
                  <a:pt x="38" y="0"/>
                  <a:pt x="33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5" name="Freeform 173"/>
          <p:cNvSpPr/>
          <p:nvPr/>
        </p:nvSpPr>
        <p:spPr bwMode="auto">
          <a:xfrm>
            <a:off x="-872899" y="3764046"/>
            <a:ext cx="928635" cy="928635"/>
          </a:xfrm>
          <a:custGeom>
            <a:avLst/>
            <a:gdLst>
              <a:gd name="T0" fmla="*/ 753 w 1027"/>
              <a:gd name="T1" fmla="*/ 132 h 1027"/>
              <a:gd name="T2" fmla="*/ 895 w 1027"/>
              <a:gd name="T3" fmla="*/ 753 h 1027"/>
              <a:gd name="T4" fmla="*/ 274 w 1027"/>
              <a:gd name="T5" fmla="*/ 895 h 1027"/>
              <a:gd name="T6" fmla="*/ 133 w 1027"/>
              <a:gd name="T7" fmla="*/ 274 h 1027"/>
              <a:gd name="T8" fmla="*/ 753 w 1027"/>
              <a:gd name="T9" fmla="*/ 132 h 1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7" h="1027">
                <a:moveTo>
                  <a:pt x="753" y="132"/>
                </a:moveTo>
                <a:cubicBezTo>
                  <a:pt x="964" y="264"/>
                  <a:pt x="1027" y="542"/>
                  <a:pt x="895" y="753"/>
                </a:cubicBezTo>
                <a:cubicBezTo>
                  <a:pt x="763" y="963"/>
                  <a:pt x="485" y="1027"/>
                  <a:pt x="274" y="895"/>
                </a:cubicBezTo>
                <a:cubicBezTo>
                  <a:pt x="64" y="762"/>
                  <a:pt x="0" y="484"/>
                  <a:pt x="133" y="274"/>
                </a:cubicBezTo>
                <a:cubicBezTo>
                  <a:pt x="265" y="63"/>
                  <a:pt x="543" y="0"/>
                  <a:pt x="753" y="132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6" name="Freeform 174"/>
          <p:cNvSpPr/>
          <p:nvPr/>
        </p:nvSpPr>
        <p:spPr bwMode="auto">
          <a:xfrm>
            <a:off x="5149156" y="3426361"/>
            <a:ext cx="527634" cy="527634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7" name="Freeform 175"/>
          <p:cNvSpPr/>
          <p:nvPr/>
        </p:nvSpPr>
        <p:spPr bwMode="auto">
          <a:xfrm>
            <a:off x="4470971" y="-1123950"/>
            <a:ext cx="1423906" cy="1426720"/>
          </a:xfrm>
          <a:custGeom>
            <a:avLst/>
            <a:gdLst>
              <a:gd name="T0" fmla="*/ 1156 w 1576"/>
              <a:gd name="T1" fmla="*/ 203 h 1577"/>
              <a:gd name="T2" fmla="*/ 1373 w 1576"/>
              <a:gd name="T3" fmla="*/ 1156 h 1577"/>
              <a:gd name="T4" fmla="*/ 420 w 1576"/>
              <a:gd name="T5" fmla="*/ 1373 h 1577"/>
              <a:gd name="T6" fmla="*/ 203 w 1576"/>
              <a:gd name="T7" fmla="*/ 420 h 1577"/>
              <a:gd name="T8" fmla="*/ 1156 w 1576"/>
              <a:gd name="T9" fmla="*/ 203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6" h="1577">
                <a:moveTo>
                  <a:pt x="1156" y="203"/>
                </a:moveTo>
                <a:cubicBezTo>
                  <a:pt x="1479" y="406"/>
                  <a:pt x="1576" y="833"/>
                  <a:pt x="1373" y="1156"/>
                </a:cubicBezTo>
                <a:cubicBezTo>
                  <a:pt x="1170" y="1479"/>
                  <a:pt x="744" y="1577"/>
                  <a:pt x="420" y="1373"/>
                </a:cubicBezTo>
                <a:cubicBezTo>
                  <a:pt x="97" y="1170"/>
                  <a:pt x="0" y="744"/>
                  <a:pt x="203" y="420"/>
                </a:cubicBezTo>
                <a:cubicBezTo>
                  <a:pt x="406" y="97"/>
                  <a:pt x="833" y="0"/>
                  <a:pt x="1156" y="203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8" name="Freeform 176"/>
          <p:cNvSpPr/>
          <p:nvPr/>
        </p:nvSpPr>
        <p:spPr bwMode="auto">
          <a:xfrm>
            <a:off x="5554378" y="778346"/>
            <a:ext cx="1062302" cy="1062302"/>
          </a:xfrm>
          <a:custGeom>
            <a:avLst/>
            <a:gdLst>
              <a:gd name="T0" fmla="*/ 862 w 1175"/>
              <a:gd name="T1" fmla="*/ 151 h 1175"/>
              <a:gd name="T2" fmla="*/ 1024 w 1175"/>
              <a:gd name="T3" fmla="*/ 861 h 1175"/>
              <a:gd name="T4" fmla="*/ 314 w 1175"/>
              <a:gd name="T5" fmla="*/ 1023 h 1175"/>
              <a:gd name="T6" fmla="*/ 152 w 1175"/>
              <a:gd name="T7" fmla="*/ 313 h 1175"/>
              <a:gd name="T8" fmla="*/ 862 w 1175"/>
              <a:gd name="T9" fmla="*/ 151 h 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5" h="1175">
                <a:moveTo>
                  <a:pt x="862" y="151"/>
                </a:moveTo>
                <a:cubicBezTo>
                  <a:pt x="1103" y="302"/>
                  <a:pt x="1175" y="620"/>
                  <a:pt x="1024" y="861"/>
                </a:cubicBezTo>
                <a:cubicBezTo>
                  <a:pt x="873" y="1102"/>
                  <a:pt x="555" y="1175"/>
                  <a:pt x="314" y="1023"/>
                </a:cubicBezTo>
                <a:cubicBezTo>
                  <a:pt x="73" y="872"/>
                  <a:pt x="0" y="554"/>
                  <a:pt x="152" y="313"/>
                </a:cubicBezTo>
                <a:cubicBezTo>
                  <a:pt x="303" y="73"/>
                  <a:pt x="621" y="0"/>
                  <a:pt x="862" y="15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9" name="Freeform 177"/>
          <p:cNvSpPr/>
          <p:nvPr/>
        </p:nvSpPr>
        <p:spPr bwMode="auto">
          <a:xfrm>
            <a:off x="2482848" y="4205851"/>
            <a:ext cx="1917772" cy="1919178"/>
          </a:xfrm>
          <a:custGeom>
            <a:avLst/>
            <a:gdLst>
              <a:gd name="T0" fmla="*/ 1555 w 2121"/>
              <a:gd name="T1" fmla="*/ 273 h 2122"/>
              <a:gd name="T2" fmla="*/ 1848 w 2121"/>
              <a:gd name="T3" fmla="*/ 1555 h 2122"/>
              <a:gd name="T4" fmla="*/ 566 w 2121"/>
              <a:gd name="T5" fmla="*/ 1848 h 2122"/>
              <a:gd name="T6" fmla="*/ 273 w 2121"/>
              <a:gd name="T7" fmla="*/ 566 h 2122"/>
              <a:gd name="T8" fmla="*/ 1555 w 2121"/>
              <a:gd name="T9" fmla="*/ 273 h 2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1" h="2122">
                <a:moveTo>
                  <a:pt x="1555" y="273"/>
                </a:moveTo>
                <a:cubicBezTo>
                  <a:pt x="1990" y="547"/>
                  <a:pt x="2121" y="1121"/>
                  <a:pt x="1848" y="1555"/>
                </a:cubicBezTo>
                <a:cubicBezTo>
                  <a:pt x="1575" y="1990"/>
                  <a:pt x="1001" y="2122"/>
                  <a:pt x="566" y="1848"/>
                </a:cubicBezTo>
                <a:cubicBezTo>
                  <a:pt x="131" y="1575"/>
                  <a:pt x="0" y="1001"/>
                  <a:pt x="273" y="566"/>
                </a:cubicBezTo>
                <a:cubicBezTo>
                  <a:pt x="546" y="131"/>
                  <a:pt x="1120" y="0"/>
                  <a:pt x="1555" y="273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0" name="Freeform 178"/>
          <p:cNvSpPr/>
          <p:nvPr/>
        </p:nvSpPr>
        <p:spPr bwMode="auto">
          <a:xfrm>
            <a:off x="-556319" y="4080626"/>
            <a:ext cx="296882" cy="295475"/>
          </a:xfrm>
          <a:custGeom>
            <a:avLst/>
            <a:gdLst>
              <a:gd name="T0" fmla="*/ 240 w 327"/>
              <a:gd name="T1" fmla="*/ 42 h 327"/>
              <a:gd name="T2" fmla="*/ 285 w 327"/>
              <a:gd name="T3" fmla="*/ 240 h 327"/>
              <a:gd name="T4" fmla="*/ 88 w 327"/>
              <a:gd name="T5" fmla="*/ 285 h 327"/>
              <a:gd name="T6" fmla="*/ 42 w 327"/>
              <a:gd name="T7" fmla="*/ 87 h 327"/>
              <a:gd name="T8" fmla="*/ 240 w 327"/>
              <a:gd name="T9" fmla="*/ 4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" h="327">
                <a:moveTo>
                  <a:pt x="240" y="42"/>
                </a:moveTo>
                <a:cubicBezTo>
                  <a:pt x="307" y="84"/>
                  <a:pt x="327" y="173"/>
                  <a:pt x="285" y="240"/>
                </a:cubicBezTo>
                <a:cubicBezTo>
                  <a:pt x="243" y="307"/>
                  <a:pt x="155" y="327"/>
                  <a:pt x="88" y="285"/>
                </a:cubicBezTo>
                <a:cubicBezTo>
                  <a:pt x="21" y="243"/>
                  <a:pt x="0" y="154"/>
                  <a:pt x="42" y="87"/>
                </a:cubicBezTo>
                <a:cubicBezTo>
                  <a:pt x="85" y="20"/>
                  <a:pt x="173" y="0"/>
                  <a:pt x="240" y="42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1" name="Freeform 179"/>
          <p:cNvSpPr/>
          <p:nvPr/>
        </p:nvSpPr>
        <p:spPr bwMode="auto">
          <a:xfrm>
            <a:off x="4956393" y="-638527"/>
            <a:ext cx="453061" cy="454469"/>
          </a:xfrm>
          <a:custGeom>
            <a:avLst/>
            <a:gdLst>
              <a:gd name="T0" fmla="*/ 368 w 502"/>
              <a:gd name="T1" fmla="*/ 65 h 502"/>
              <a:gd name="T2" fmla="*/ 438 w 502"/>
              <a:gd name="T3" fmla="*/ 368 h 502"/>
              <a:gd name="T4" fmla="*/ 134 w 502"/>
              <a:gd name="T5" fmla="*/ 438 h 502"/>
              <a:gd name="T6" fmla="*/ 65 w 502"/>
              <a:gd name="T7" fmla="*/ 134 h 502"/>
              <a:gd name="T8" fmla="*/ 368 w 502"/>
              <a:gd name="T9" fmla="*/ 65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2" h="502">
                <a:moveTo>
                  <a:pt x="368" y="65"/>
                </a:moveTo>
                <a:cubicBezTo>
                  <a:pt x="471" y="129"/>
                  <a:pt x="502" y="265"/>
                  <a:pt x="438" y="368"/>
                </a:cubicBezTo>
                <a:cubicBezTo>
                  <a:pt x="373" y="471"/>
                  <a:pt x="237" y="502"/>
                  <a:pt x="134" y="438"/>
                </a:cubicBezTo>
                <a:cubicBezTo>
                  <a:pt x="31" y="373"/>
                  <a:pt x="0" y="237"/>
                  <a:pt x="65" y="134"/>
                </a:cubicBezTo>
                <a:cubicBezTo>
                  <a:pt x="129" y="31"/>
                  <a:pt x="265" y="0"/>
                  <a:pt x="368" y="6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2" name="Freeform 180"/>
          <p:cNvSpPr/>
          <p:nvPr/>
        </p:nvSpPr>
        <p:spPr bwMode="auto">
          <a:xfrm>
            <a:off x="5804828" y="1028796"/>
            <a:ext cx="561402" cy="561402"/>
          </a:xfrm>
          <a:custGeom>
            <a:avLst/>
            <a:gdLst>
              <a:gd name="T0" fmla="*/ 456 w 621"/>
              <a:gd name="T1" fmla="*/ 80 h 621"/>
              <a:gd name="T2" fmla="*/ 541 w 621"/>
              <a:gd name="T3" fmla="*/ 455 h 621"/>
              <a:gd name="T4" fmla="*/ 166 w 621"/>
              <a:gd name="T5" fmla="*/ 541 h 621"/>
              <a:gd name="T6" fmla="*/ 80 w 621"/>
              <a:gd name="T7" fmla="*/ 165 h 621"/>
              <a:gd name="T8" fmla="*/ 456 w 621"/>
              <a:gd name="T9" fmla="*/ 8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621">
                <a:moveTo>
                  <a:pt x="456" y="80"/>
                </a:moveTo>
                <a:cubicBezTo>
                  <a:pt x="583" y="160"/>
                  <a:pt x="621" y="328"/>
                  <a:pt x="541" y="455"/>
                </a:cubicBezTo>
                <a:cubicBezTo>
                  <a:pt x="461" y="582"/>
                  <a:pt x="293" y="621"/>
                  <a:pt x="166" y="541"/>
                </a:cubicBezTo>
                <a:cubicBezTo>
                  <a:pt x="39" y="461"/>
                  <a:pt x="0" y="293"/>
                  <a:pt x="80" y="165"/>
                </a:cubicBezTo>
                <a:cubicBezTo>
                  <a:pt x="160" y="38"/>
                  <a:pt x="328" y="0"/>
                  <a:pt x="456" y="8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3" name="Freeform 181"/>
          <p:cNvSpPr/>
          <p:nvPr/>
        </p:nvSpPr>
        <p:spPr bwMode="auto">
          <a:xfrm>
            <a:off x="2948573" y="4672982"/>
            <a:ext cx="986323" cy="984916"/>
          </a:xfrm>
          <a:custGeom>
            <a:avLst/>
            <a:gdLst>
              <a:gd name="T0" fmla="*/ 799 w 1090"/>
              <a:gd name="T1" fmla="*/ 140 h 1090"/>
              <a:gd name="T2" fmla="*/ 949 w 1090"/>
              <a:gd name="T3" fmla="*/ 799 h 1090"/>
              <a:gd name="T4" fmla="*/ 291 w 1090"/>
              <a:gd name="T5" fmla="*/ 950 h 1090"/>
              <a:gd name="T6" fmla="*/ 140 w 1090"/>
              <a:gd name="T7" fmla="*/ 291 h 1090"/>
              <a:gd name="T8" fmla="*/ 799 w 1090"/>
              <a:gd name="T9" fmla="*/ 14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0" h="1090">
                <a:moveTo>
                  <a:pt x="799" y="140"/>
                </a:moveTo>
                <a:cubicBezTo>
                  <a:pt x="1022" y="281"/>
                  <a:pt x="1090" y="576"/>
                  <a:pt x="949" y="799"/>
                </a:cubicBezTo>
                <a:cubicBezTo>
                  <a:pt x="809" y="1023"/>
                  <a:pt x="514" y="1090"/>
                  <a:pt x="291" y="950"/>
                </a:cubicBezTo>
                <a:cubicBezTo>
                  <a:pt x="67" y="809"/>
                  <a:pt x="0" y="514"/>
                  <a:pt x="140" y="291"/>
                </a:cubicBezTo>
                <a:cubicBezTo>
                  <a:pt x="280" y="67"/>
                  <a:pt x="575" y="0"/>
                  <a:pt x="799" y="14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4" name="Freeform 182"/>
          <p:cNvSpPr/>
          <p:nvPr/>
        </p:nvSpPr>
        <p:spPr bwMode="auto">
          <a:xfrm>
            <a:off x="1516224" y="401264"/>
            <a:ext cx="3587905" cy="3587908"/>
          </a:xfrm>
          <a:custGeom>
            <a:avLst/>
            <a:gdLst>
              <a:gd name="T0" fmla="*/ 2909 w 3967"/>
              <a:gd name="T1" fmla="*/ 511 h 3968"/>
              <a:gd name="T2" fmla="*/ 3456 w 3967"/>
              <a:gd name="T3" fmla="*/ 2909 h 3968"/>
              <a:gd name="T4" fmla="*/ 1059 w 3967"/>
              <a:gd name="T5" fmla="*/ 3457 h 3968"/>
              <a:gd name="T6" fmla="*/ 511 w 3967"/>
              <a:gd name="T7" fmla="*/ 1059 h 3968"/>
              <a:gd name="T8" fmla="*/ 2909 w 3967"/>
              <a:gd name="T9" fmla="*/ 511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7" h="3968">
                <a:moveTo>
                  <a:pt x="2909" y="511"/>
                </a:moveTo>
                <a:cubicBezTo>
                  <a:pt x="3722" y="1022"/>
                  <a:pt x="3967" y="2096"/>
                  <a:pt x="3456" y="2909"/>
                </a:cubicBezTo>
                <a:cubicBezTo>
                  <a:pt x="2945" y="3722"/>
                  <a:pt x="1872" y="3968"/>
                  <a:pt x="1059" y="3457"/>
                </a:cubicBezTo>
                <a:cubicBezTo>
                  <a:pt x="245" y="2946"/>
                  <a:pt x="0" y="1872"/>
                  <a:pt x="511" y="1059"/>
                </a:cubicBezTo>
                <a:cubicBezTo>
                  <a:pt x="1022" y="245"/>
                  <a:pt x="2095" y="0"/>
                  <a:pt x="2909" y="51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5" name="Freeform 183"/>
          <p:cNvSpPr/>
          <p:nvPr/>
        </p:nvSpPr>
        <p:spPr bwMode="auto">
          <a:xfrm>
            <a:off x="3196210" y="4919213"/>
            <a:ext cx="491051" cy="492458"/>
          </a:xfrm>
          <a:custGeom>
            <a:avLst/>
            <a:gdLst>
              <a:gd name="T0" fmla="*/ 398 w 543"/>
              <a:gd name="T1" fmla="*/ 70 h 544"/>
              <a:gd name="T2" fmla="*/ 473 w 543"/>
              <a:gd name="T3" fmla="*/ 399 h 544"/>
              <a:gd name="T4" fmla="*/ 145 w 543"/>
              <a:gd name="T5" fmla="*/ 474 h 544"/>
              <a:gd name="T6" fmla="*/ 70 w 543"/>
              <a:gd name="T7" fmla="*/ 145 h 544"/>
              <a:gd name="T8" fmla="*/ 398 w 543"/>
              <a:gd name="T9" fmla="*/ 7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3" h="544">
                <a:moveTo>
                  <a:pt x="398" y="70"/>
                </a:moveTo>
                <a:cubicBezTo>
                  <a:pt x="510" y="140"/>
                  <a:pt x="543" y="287"/>
                  <a:pt x="473" y="399"/>
                </a:cubicBezTo>
                <a:cubicBezTo>
                  <a:pt x="404" y="510"/>
                  <a:pt x="256" y="544"/>
                  <a:pt x="145" y="474"/>
                </a:cubicBezTo>
                <a:cubicBezTo>
                  <a:pt x="34" y="404"/>
                  <a:pt x="0" y="257"/>
                  <a:pt x="70" y="145"/>
                </a:cubicBezTo>
                <a:cubicBezTo>
                  <a:pt x="140" y="34"/>
                  <a:pt x="287" y="0"/>
                  <a:pt x="398" y="7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6" name="Freeform 184"/>
          <p:cNvSpPr/>
          <p:nvPr/>
        </p:nvSpPr>
        <p:spPr bwMode="auto">
          <a:xfrm>
            <a:off x="2053708" y="938747"/>
            <a:ext cx="2512941" cy="2512942"/>
          </a:xfrm>
          <a:custGeom>
            <a:avLst/>
            <a:gdLst>
              <a:gd name="T0" fmla="*/ 2037 w 2779"/>
              <a:gd name="T1" fmla="*/ 358 h 2778"/>
              <a:gd name="T2" fmla="*/ 2421 w 2779"/>
              <a:gd name="T3" fmla="*/ 2037 h 2778"/>
              <a:gd name="T4" fmla="*/ 742 w 2779"/>
              <a:gd name="T5" fmla="*/ 2420 h 2778"/>
              <a:gd name="T6" fmla="*/ 358 w 2779"/>
              <a:gd name="T7" fmla="*/ 741 h 2778"/>
              <a:gd name="T8" fmla="*/ 2037 w 2779"/>
              <a:gd name="T9" fmla="*/ 358 h 2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9" h="2778">
                <a:moveTo>
                  <a:pt x="2037" y="358"/>
                </a:moveTo>
                <a:cubicBezTo>
                  <a:pt x="2607" y="715"/>
                  <a:pt x="2779" y="1467"/>
                  <a:pt x="2421" y="2037"/>
                </a:cubicBezTo>
                <a:cubicBezTo>
                  <a:pt x="2063" y="2606"/>
                  <a:pt x="1311" y="2778"/>
                  <a:pt x="742" y="2420"/>
                </a:cubicBezTo>
                <a:cubicBezTo>
                  <a:pt x="172" y="2062"/>
                  <a:pt x="0" y="1311"/>
                  <a:pt x="358" y="741"/>
                </a:cubicBezTo>
                <a:cubicBezTo>
                  <a:pt x="716" y="172"/>
                  <a:pt x="1468" y="0"/>
                  <a:pt x="2037" y="358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7" name="Freeform 142"/>
          <p:cNvSpPr/>
          <p:nvPr/>
        </p:nvSpPr>
        <p:spPr bwMode="auto">
          <a:xfrm>
            <a:off x="6879793" y="719250"/>
            <a:ext cx="1121397" cy="1119990"/>
          </a:xfrm>
          <a:custGeom>
            <a:avLst/>
            <a:gdLst>
              <a:gd name="T0" fmla="*/ 912 w 1244"/>
              <a:gd name="T1" fmla="*/ 160 h 1244"/>
              <a:gd name="T2" fmla="*/ 1084 w 1244"/>
              <a:gd name="T3" fmla="*/ 912 h 1244"/>
              <a:gd name="T4" fmla="*/ 332 w 1244"/>
              <a:gd name="T5" fmla="*/ 1084 h 1244"/>
              <a:gd name="T6" fmla="*/ 161 w 1244"/>
              <a:gd name="T7" fmla="*/ 332 h 1244"/>
              <a:gd name="T8" fmla="*/ 912 w 1244"/>
              <a:gd name="T9" fmla="*/ 160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4" h="1244">
                <a:moveTo>
                  <a:pt x="912" y="160"/>
                </a:moveTo>
                <a:cubicBezTo>
                  <a:pt x="1167" y="321"/>
                  <a:pt x="1244" y="657"/>
                  <a:pt x="1084" y="912"/>
                </a:cubicBezTo>
                <a:cubicBezTo>
                  <a:pt x="924" y="1167"/>
                  <a:pt x="587" y="1244"/>
                  <a:pt x="332" y="1084"/>
                </a:cubicBezTo>
                <a:cubicBezTo>
                  <a:pt x="77" y="924"/>
                  <a:pt x="0" y="587"/>
                  <a:pt x="161" y="332"/>
                </a:cubicBezTo>
                <a:cubicBezTo>
                  <a:pt x="321" y="77"/>
                  <a:pt x="657" y="0"/>
                  <a:pt x="912" y="160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8" name="Freeform 143"/>
          <p:cNvSpPr/>
          <p:nvPr/>
        </p:nvSpPr>
        <p:spPr bwMode="auto">
          <a:xfrm>
            <a:off x="7149941" y="987992"/>
            <a:ext cx="582507" cy="582507"/>
          </a:xfrm>
          <a:custGeom>
            <a:avLst/>
            <a:gdLst>
              <a:gd name="T0" fmla="*/ 474 w 647"/>
              <a:gd name="T1" fmla="*/ 83 h 646"/>
              <a:gd name="T2" fmla="*/ 563 w 647"/>
              <a:gd name="T3" fmla="*/ 474 h 646"/>
              <a:gd name="T4" fmla="*/ 172 w 647"/>
              <a:gd name="T5" fmla="*/ 563 h 646"/>
              <a:gd name="T6" fmla="*/ 83 w 647"/>
              <a:gd name="T7" fmla="*/ 172 h 646"/>
              <a:gd name="T8" fmla="*/ 474 w 647"/>
              <a:gd name="T9" fmla="*/ 83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646">
                <a:moveTo>
                  <a:pt x="474" y="83"/>
                </a:moveTo>
                <a:cubicBezTo>
                  <a:pt x="607" y="166"/>
                  <a:pt x="647" y="341"/>
                  <a:pt x="563" y="474"/>
                </a:cubicBezTo>
                <a:cubicBezTo>
                  <a:pt x="480" y="606"/>
                  <a:pt x="305" y="646"/>
                  <a:pt x="172" y="563"/>
                </a:cubicBezTo>
                <a:cubicBezTo>
                  <a:pt x="40" y="480"/>
                  <a:pt x="0" y="305"/>
                  <a:pt x="83" y="172"/>
                </a:cubicBezTo>
                <a:cubicBezTo>
                  <a:pt x="166" y="40"/>
                  <a:pt x="341" y="0"/>
                  <a:pt x="474" y="8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9" name="Freeform 144"/>
          <p:cNvSpPr/>
          <p:nvPr/>
        </p:nvSpPr>
        <p:spPr bwMode="auto">
          <a:xfrm>
            <a:off x="4417504" y="239455"/>
            <a:ext cx="921600" cy="923007"/>
          </a:xfrm>
          <a:custGeom>
            <a:avLst/>
            <a:gdLst>
              <a:gd name="T0" fmla="*/ 750 w 1024"/>
              <a:gd name="T1" fmla="*/ 132 h 1024"/>
              <a:gd name="T2" fmla="*/ 892 w 1024"/>
              <a:gd name="T3" fmla="*/ 751 h 1024"/>
              <a:gd name="T4" fmla="*/ 273 w 1024"/>
              <a:gd name="T5" fmla="*/ 892 h 1024"/>
              <a:gd name="T6" fmla="*/ 131 w 1024"/>
              <a:gd name="T7" fmla="*/ 273 h 1024"/>
              <a:gd name="T8" fmla="*/ 750 w 1024"/>
              <a:gd name="T9" fmla="*/ 132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1024">
                <a:moveTo>
                  <a:pt x="750" y="132"/>
                </a:moveTo>
                <a:cubicBezTo>
                  <a:pt x="960" y="264"/>
                  <a:pt x="1024" y="541"/>
                  <a:pt x="892" y="751"/>
                </a:cubicBezTo>
                <a:cubicBezTo>
                  <a:pt x="760" y="961"/>
                  <a:pt x="483" y="1024"/>
                  <a:pt x="273" y="892"/>
                </a:cubicBezTo>
                <a:cubicBezTo>
                  <a:pt x="63" y="760"/>
                  <a:pt x="0" y="483"/>
                  <a:pt x="131" y="273"/>
                </a:cubicBezTo>
                <a:cubicBezTo>
                  <a:pt x="263" y="63"/>
                  <a:pt x="540" y="0"/>
                  <a:pt x="750" y="132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0" name="Freeform 145"/>
          <p:cNvSpPr/>
          <p:nvPr/>
        </p:nvSpPr>
        <p:spPr bwMode="auto">
          <a:xfrm>
            <a:off x="4634186" y="456137"/>
            <a:ext cx="488237" cy="488237"/>
          </a:xfrm>
          <a:custGeom>
            <a:avLst/>
            <a:gdLst>
              <a:gd name="T0" fmla="*/ 397 w 541"/>
              <a:gd name="T1" fmla="*/ 70 h 542"/>
              <a:gd name="T2" fmla="*/ 472 w 541"/>
              <a:gd name="T3" fmla="*/ 397 h 542"/>
              <a:gd name="T4" fmla="*/ 144 w 541"/>
              <a:gd name="T5" fmla="*/ 472 h 542"/>
              <a:gd name="T6" fmla="*/ 70 w 541"/>
              <a:gd name="T7" fmla="*/ 145 h 542"/>
              <a:gd name="T8" fmla="*/ 397 w 541"/>
              <a:gd name="T9" fmla="*/ 7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1" h="542">
                <a:moveTo>
                  <a:pt x="397" y="70"/>
                </a:moveTo>
                <a:cubicBezTo>
                  <a:pt x="508" y="140"/>
                  <a:pt x="541" y="286"/>
                  <a:pt x="472" y="397"/>
                </a:cubicBezTo>
                <a:cubicBezTo>
                  <a:pt x="402" y="508"/>
                  <a:pt x="255" y="542"/>
                  <a:pt x="144" y="472"/>
                </a:cubicBezTo>
                <a:cubicBezTo>
                  <a:pt x="33" y="402"/>
                  <a:pt x="0" y="256"/>
                  <a:pt x="70" y="145"/>
                </a:cubicBezTo>
                <a:cubicBezTo>
                  <a:pt x="139" y="34"/>
                  <a:pt x="286" y="0"/>
                  <a:pt x="397" y="7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1" name="Freeform 146"/>
          <p:cNvSpPr/>
          <p:nvPr/>
        </p:nvSpPr>
        <p:spPr bwMode="auto">
          <a:xfrm>
            <a:off x="4106553" y="1197638"/>
            <a:ext cx="1882596" cy="1882596"/>
          </a:xfrm>
          <a:custGeom>
            <a:avLst/>
            <a:gdLst>
              <a:gd name="T0" fmla="*/ 1533 w 2091"/>
              <a:gd name="T1" fmla="*/ 269 h 2091"/>
              <a:gd name="T2" fmla="*/ 1822 w 2091"/>
              <a:gd name="T3" fmla="*/ 1533 h 2091"/>
              <a:gd name="T4" fmla="*/ 558 w 2091"/>
              <a:gd name="T5" fmla="*/ 1821 h 2091"/>
              <a:gd name="T6" fmla="*/ 270 w 2091"/>
              <a:gd name="T7" fmla="*/ 558 h 2091"/>
              <a:gd name="T8" fmla="*/ 1533 w 2091"/>
              <a:gd name="T9" fmla="*/ 269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2091">
                <a:moveTo>
                  <a:pt x="1533" y="269"/>
                </a:moveTo>
                <a:cubicBezTo>
                  <a:pt x="1962" y="538"/>
                  <a:pt x="2091" y="1104"/>
                  <a:pt x="1822" y="1533"/>
                </a:cubicBezTo>
                <a:cubicBezTo>
                  <a:pt x="1553" y="1961"/>
                  <a:pt x="987" y="2091"/>
                  <a:pt x="558" y="1821"/>
                </a:cubicBezTo>
                <a:cubicBezTo>
                  <a:pt x="130" y="1552"/>
                  <a:pt x="0" y="986"/>
                  <a:pt x="270" y="558"/>
                </a:cubicBezTo>
                <a:cubicBezTo>
                  <a:pt x="539" y="129"/>
                  <a:pt x="1105" y="0"/>
                  <a:pt x="1533" y="2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2" name="Freeform 147"/>
          <p:cNvSpPr/>
          <p:nvPr/>
        </p:nvSpPr>
        <p:spPr bwMode="auto">
          <a:xfrm>
            <a:off x="4393585" y="1483265"/>
            <a:ext cx="1309938" cy="1309938"/>
          </a:xfrm>
          <a:custGeom>
            <a:avLst/>
            <a:gdLst>
              <a:gd name="T0" fmla="*/ 1066 w 1454"/>
              <a:gd name="T1" fmla="*/ 187 h 1454"/>
              <a:gd name="T2" fmla="*/ 1267 w 1454"/>
              <a:gd name="T3" fmla="*/ 1066 h 1454"/>
              <a:gd name="T4" fmla="*/ 388 w 1454"/>
              <a:gd name="T5" fmla="*/ 1267 h 1454"/>
              <a:gd name="T6" fmla="*/ 187 w 1454"/>
              <a:gd name="T7" fmla="*/ 388 h 1454"/>
              <a:gd name="T8" fmla="*/ 1066 w 1454"/>
              <a:gd name="T9" fmla="*/ 187 h 1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4" h="1454">
                <a:moveTo>
                  <a:pt x="1066" y="187"/>
                </a:moveTo>
                <a:cubicBezTo>
                  <a:pt x="1364" y="374"/>
                  <a:pt x="1454" y="768"/>
                  <a:pt x="1267" y="1066"/>
                </a:cubicBezTo>
                <a:cubicBezTo>
                  <a:pt x="1079" y="1364"/>
                  <a:pt x="686" y="1454"/>
                  <a:pt x="388" y="1267"/>
                </a:cubicBezTo>
                <a:cubicBezTo>
                  <a:pt x="90" y="1080"/>
                  <a:pt x="0" y="686"/>
                  <a:pt x="187" y="388"/>
                </a:cubicBezTo>
                <a:cubicBezTo>
                  <a:pt x="374" y="90"/>
                  <a:pt x="768" y="0"/>
                  <a:pt x="1066" y="18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3" name="Freeform 148"/>
          <p:cNvSpPr/>
          <p:nvPr/>
        </p:nvSpPr>
        <p:spPr bwMode="auto">
          <a:xfrm>
            <a:off x="2208480" y="2756618"/>
            <a:ext cx="468539" cy="469945"/>
          </a:xfrm>
          <a:custGeom>
            <a:avLst/>
            <a:gdLst>
              <a:gd name="T0" fmla="*/ 382 w 521"/>
              <a:gd name="T1" fmla="*/ 67 h 521"/>
              <a:gd name="T2" fmla="*/ 454 w 521"/>
              <a:gd name="T3" fmla="*/ 382 h 521"/>
              <a:gd name="T4" fmla="*/ 139 w 521"/>
              <a:gd name="T5" fmla="*/ 454 h 521"/>
              <a:gd name="T6" fmla="*/ 67 w 521"/>
              <a:gd name="T7" fmla="*/ 139 h 521"/>
              <a:gd name="T8" fmla="*/ 382 w 521"/>
              <a:gd name="T9" fmla="*/ 67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1">
                <a:moveTo>
                  <a:pt x="382" y="67"/>
                </a:moveTo>
                <a:cubicBezTo>
                  <a:pt x="489" y="134"/>
                  <a:pt x="521" y="275"/>
                  <a:pt x="454" y="382"/>
                </a:cubicBezTo>
                <a:cubicBezTo>
                  <a:pt x="387" y="489"/>
                  <a:pt x="246" y="521"/>
                  <a:pt x="139" y="454"/>
                </a:cubicBezTo>
                <a:cubicBezTo>
                  <a:pt x="32" y="387"/>
                  <a:pt x="0" y="246"/>
                  <a:pt x="67" y="139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4" name="Freeform 149"/>
          <p:cNvSpPr/>
          <p:nvPr/>
        </p:nvSpPr>
        <p:spPr bwMode="auto">
          <a:xfrm>
            <a:off x="3512790" y="2425968"/>
            <a:ext cx="479795" cy="479795"/>
          </a:xfrm>
          <a:custGeom>
            <a:avLst/>
            <a:gdLst>
              <a:gd name="T0" fmla="*/ 390 w 533"/>
              <a:gd name="T1" fmla="*/ 69 h 533"/>
              <a:gd name="T2" fmla="*/ 464 w 533"/>
              <a:gd name="T3" fmla="*/ 391 h 533"/>
              <a:gd name="T4" fmla="*/ 142 w 533"/>
              <a:gd name="T5" fmla="*/ 464 h 533"/>
              <a:gd name="T6" fmla="*/ 69 w 533"/>
              <a:gd name="T7" fmla="*/ 142 h 533"/>
              <a:gd name="T8" fmla="*/ 390 w 533"/>
              <a:gd name="T9" fmla="*/ 69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533">
                <a:moveTo>
                  <a:pt x="390" y="69"/>
                </a:moveTo>
                <a:cubicBezTo>
                  <a:pt x="500" y="137"/>
                  <a:pt x="533" y="281"/>
                  <a:pt x="464" y="391"/>
                </a:cubicBezTo>
                <a:cubicBezTo>
                  <a:pt x="395" y="500"/>
                  <a:pt x="251" y="533"/>
                  <a:pt x="142" y="464"/>
                </a:cubicBezTo>
                <a:cubicBezTo>
                  <a:pt x="33" y="395"/>
                  <a:pt x="0" y="251"/>
                  <a:pt x="69" y="142"/>
                </a:cubicBezTo>
                <a:cubicBezTo>
                  <a:pt x="137" y="33"/>
                  <a:pt x="281" y="0"/>
                  <a:pt x="390" y="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5" name="Freeform 150"/>
          <p:cNvSpPr/>
          <p:nvPr/>
        </p:nvSpPr>
        <p:spPr bwMode="auto">
          <a:xfrm>
            <a:off x="2125466" y="1594418"/>
            <a:ext cx="1302902" cy="1302903"/>
          </a:xfrm>
          <a:custGeom>
            <a:avLst/>
            <a:gdLst>
              <a:gd name="T0" fmla="*/ 1061 w 1447"/>
              <a:gd name="T1" fmla="*/ 186 h 1447"/>
              <a:gd name="T2" fmla="*/ 1260 w 1447"/>
              <a:gd name="T3" fmla="*/ 1061 h 1447"/>
              <a:gd name="T4" fmla="*/ 386 w 1447"/>
              <a:gd name="T5" fmla="*/ 1260 h 1447"/>
              <a:gd name="T6" fmla="*/ 186 w 1447"/>
              <a:gd name="T7" fmla="*/ 386 h 1447"/>
              <a:gd name="T8" fmla="*/ 1061 w 1447"/>
              <a:gd name="T9" fmla="*/ 186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7" h="1447">
                <a:moveTo>
                  <a:pt x="1061" y="186"/>
                </a:moveTo>
                <a:cubicBezTo>
                  <a:pt x="1357" y="373"/>
                  <a:pt x="1447" y="764"/>
                  <a:pt x="1260" y="1061"/>
                </a:cubicBezTo>
                <a:cubicBezTo>
                  <a:pt x="1074" y="1357"/>
                  <a:pt x="683" y="1447"/>
                  <a:pt x="386" y="1260"/>
                </a:cubicBezTo>
                <a:cubicBezTo>
                  <a:pt x="89" y="1074"/>
                  <a:pt x="0" y="683"/>
                  <a:pt x="186" y="386"/>
                </a:cubicBezTo>
                <a:cubicBezTo>
                  <a:pt x="373" y="90"/>
                  <a:pt x="764" y="0"/>
                  <a:pt x="1061" y="18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6" name="Freeform 151"/>
          <p:cNvSpPr/>
          <p:nvPr/>
        </p:nvSpPr>
        <p:spPr bwMode="auto">
          <a:xfrm>
            <a:off x="2447673" y="1915219"/>
            <a:ext cx="659894" cy="661300"/>
          </a:xfrm>
          <a:custGeom>
            <a:avLst/>
            <a:gdLst>
              <a:gd name="T0" fmla="*/ 537 w 733"/>
              <a:gd name="T1" fmla="*/ 94 h 733"/>
              <a:gd name="T2" fmla="*/ 639 w 733"/>
              <a:gd name="T3" fmla="*/ 537 h 733"/>
              <a:gd name="T4" fmla="*/ 195 w 733"/>
              <a:gd name="T5" fmla="*/ 639 h 733"/>
              <a:gd name="T6" fmla="*/ 94 w 733"/>
              <a:gd name="T7" fmla="*/ 195 h 733"/>
              <a:gd name="T8" fmla="*/ 537 w 733"/>
              <a:gd name="T9" fmla="*/ 94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3" h="733">
                <a:moveTo>
                  <a:pt x="537" y="94"/>
                </a:moveTo>
                <a:cubicBezTo>
                  <a:pt x="688" y="189"/>
                  <a:pt x="733" y="387"/>
                  <a:pt x="639" y="537"/>
                </a:cubicBezTo>
                <a:cubicBezTo>
                  <a:pt x="544" y="688"/>
                  <a:pt x="346" y="733"/>
                  <a:pt x="195" y="639"/>
                </a:cubicBezTo>
                <a:cubicBezTo>
                  <a:pt x="45" y="544"/>
                  <a:pt x="0" y="346"/>
                  <a:pt x="94" y="195"/>
                </a:cubicBezTo>
                <a:cubicBezTo>
                  <a:pt x="189" y="45"/>
                  <a:pt x="387" y="0"/>
                  <a:pt x="537" y="94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7" name="Freeform 152"/>
          <p:cNvSpPr/>
          <p:nvPr/>
        </p:nvSpPr>
        <p:spPr bwMode="auto">
          <a:xfrm>
            <a:off x="1333312" y="3340533"/>
            <a:ext cx="930042" cy="930042"/>
          </a:xfrm>
          <a:custGeom>
            <a:avLst/>
            <a:gdLst>
              <a:gd name="T0" fmla="*/ 757 w 1033"/>
              <a:gd name="T1" fmla="*/ 133 h 1033"/>
              <a:gd name="T2" fmla="*/ 900 w 1033"/>
              <a:gd name="T3" fmla="*/ 757 h 1033"/>
              <a:gd name="T4" fmla="*/ 276 w 1033"/>
              <a:gd name="T5" fmla="*/ 900 h 1033"/>
              <a:gd name="T6" fmla="*/ 133 w 1033"/>
              <a:gd name="T7" fmla="*/ 276 h 1033"/>
              <a:gd name="T8" fmla="*/ 757 w 1033"/>
              <a:gd name="T9" fmla="*/ 1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3" h="1033">
                <a:moveTo>
                  <a:pt x="757" y="133"/>
                </a:moveTo>
                <a:cubicBezTo>
                  <a:pt x="969" y="266"/>
                  <a:pt x="1033" y="546"/>
                  <a:pt x="900" y="757"/>
                </a:cubicBezTo>
                <a:cubicBezTo>
                  <a:pt x="767" y="969"/>
                  <a:pt x="487" y="1033"/>
                  <a:pt x="276" y="900"/>
                </a:cubicBezTo>
                <a:cubicBezTo>
                  <a:pt x="64" y="767"/>
                  <a:pt x="0" y="488"/>
                  <a:pt x="133" y="276"/>
                </a:cubicBezTo>
                <a:cubicBezTo>
                  <a:pt x="266" y="64"/>
                  <a:pt x="546" y="0"/>
                  <a:pt x="757" y="133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8" name="Freeform 153"/>
          <p:cNvSpPr/>
          <p:nvPr/>
        </p:nvSpPr>
        <p:spPr bwMode="auto">
          <a:xfrm>
            <a:off x="1557029" y="3562842"/>
            <a:ext cx="484016" cy="484016"/>
          </a:xfrm>
          <a:custGeom>
            <a:avLst/>
            <a:gdLst>
              <a:gd name="T0" fmla="*/ 394 w 537"/>
              <a:gd name="T1" fmla="*/ 69 h 537"/>
              <a:gd name="T2" fmla="*/ 468 w 537"/>
              <a:gd name="T3" fmla="*/ 394 h 537"/>
              <a:gd name="T4" fmla="*/ 143 w 537"/>
              <a:gd name="T5" fmla="*/ 468 h 537"/>
              <a:gd name="T6" fmla="*/ 69 w 537"/>
              <a:gd name="T7" fmla="*/ 144 h 537"/>
              <a:gd name="T8" fmla="*/ 394 w 537"/>
              <a:gd name="T9" fmla="*/ 69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7" h="537">
                <a:moveTo>
                  <a:pt x="394" y="69"/>
                </a:moveTo>
                <a:cubicBezTo>
                  <a:pt x="504" y="139"/>
                  <a:pt x="537" y="284"/>
                  <a:pt x="468" y="394"/>
                </a:cubicBezTo>
                <a:cubicBezTo>
                  <a:pt x="399" y="504"/>
                  <a:pt x="253" y="537"/>
                  <a:pt x="143" y="468"/>
                </a:cubicBezTo>
                <a:cubicBezTo>
                  <a:pt x="33" y="399"/>
                  <a:pt x="0" y="254"/>
                  <a:pt x="69" y="144"/>
                </a:cubicBezTo>
                <a:cubicBezTo>
                  <a:pt x="138" y="33"/>
                  <a:pt x="284" y="0"/>
                  <a:pt x="394" y="69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9" name="Freeform 154"/>
          <p:cNvSpPr/>
          <p:nvPr/>
        </p:nvSpPr>
        <p:spPr bwMode="auto">
          <a:xfrm>
            <a:off x="6294472" y="473022"/>
            <a:ext cx="468539" cy="468539"/>
          </a:xfrm>
          <a:custGeom>
            <a:avLst/>
            <a:gdLst>
              <a:gd name="T0" fmla="*/ 382 w 521"/>
              <a:gd name="T1" fmla="*/ 67 h 520"/>
              <a:gd name="T2" fmla="*/ 454 w 521"/>
              <a:gd name="T3" fmla="*/ 381 h 520"/>
              <a:gd name="T4" fmla="*/ 139 w 521"/>
              <a:gd name="T5" fmla="*/ 453 h 520"/>
              <a:gd name="T6" fmla="*/ 67 w 521"/>
              <a:gd name="T7" fmla="*/ 138 h 520"/>
              <a:gd name="T8" fmla="*/ 382 w 521"/>
              <a:gd name="T9" fmla="*/ 67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0">
                <a:moveTo>
                  <a:pt x="382" y="67"/>
                </a:moveTo>
                <a:cubicBezTo>
                  <a:pt x="488" y="134"/>
                  <a:pt x="521" y="274"/>
                  <a:pt x="454" y="381"/>
                </a:cubicBezTo>
                <a:cubicBezTo>
                  <a:pt x="387" y="488"/>
                  <a:pt x="246" y="520"/>
                  <a:pt x="139" y="453"/>
                </a:cubicBezTo>
                <a:cubicBezTo>
                  <a:pt x="33" y="386"/>
                  <a:pt x="0" y="245"/>
                  <a:pt x="67" y="138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0" name="Freeform 155"/>
          <p:cNvSpPr/>
          <p:nvPr/>
        </p:nvSpPr>
        <p:spPr bwMode="auto">
          <a:xfrm>
            <a:off x="3737913" y="2939531"/>
            <a:ext cx="1018684" cy="1020092"/>
          </a:xfrm>
          <a:custGeom>
            <a:avLst/>
            <a:gdLst>
              <a:gd name="T0" fmla="*/ 830 w 1132"/>
              <a:gd name="T1" fmla="*/ 146 h 1132"/>
              <a:gd name="T2" fmla="*/ 986 w 1132"/>
              <a:gd name="T3" fmla="*/ 830 h 1132"/>
              <a:gd name="T4" fmla="*/ 302 w 1132"/>
              <a:gd name="T5" fmla="*/ 986 h 1132"/>
              <a:gd name="T6" fmla="*/ 146 w 1132"/>
              <a:gd name="T7" fmla="*/ 302 h 1132"/>
              <a:gd name="T8" fmla="*/ 830 w 1132"/>
              <a:gd name="T9" fmla="*/ 146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2" h="1132">
                <a:moveTo>
                  <a:pt x="830" y="146"/>
                </a:moveTo>
                <a:cubicBezTo>
                  <a:pt x="1062" y="292"/>
                  <a:pt x="1132" y="598"/>
                  <a:pt x="986" y="830"/>
                </a:cubicBezTo>
                <a:cubicBezTo>
                  <a:pt x="840" y="1062"/>
                  <a:pt x="534" y="1132"/>
                  <a:pt x="302" y="986"/>
                </a:cubicBezTo>
                <a:cubicBezTo>
                  <a:pt x="70" y="840"/>
                  <a:pt x="0" y="534"/>
                  <a:pt x="146" y="302"/>
                </a:cubicBezTo>
                <a:cubicBezTo>
                  <a:pt x="292" y="70"/>
                  <a:pt x="598" y="0"/>
                  <a:pt x="830" y="14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" name="Freeform 156"/>
          <p:cNvSpPr/>
          <p:nvPr/>
        </p:nvSpPr>
        <p:spPr bwMode="auto">
          <a:xfrm>
            <a:off x="2321041" y="2870588"/>
            <a:ext cx="242008" cy="242008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2" name="Freeform 157"/>
          <p:cNvSpPr/>
          <p:nvPr/>
        </p:nvSpPr>
        <p:spPr bwMode="auto">
          <a:xfrm>
            <a:off x="1680846" y="3686660"/>
            <a:ext cx="236380" cy="236380"/>
          </a:xfrm>
          <a:custGeom>
            <a:avLst/>
            <a:gdLst>
              <a:gd name="T0" fmla="*/ 193 w 263"/>
              <a:gd name="T1" fmla="*/ 34 h 263"/>
              <a:gd name="T2" fmla="*/ 229 w 263"/>
              <a:gd name="T3" fmla="*/ 193 h 263"/>
              <a:gd name="T4" fmla="*/ 70 w 263"/>
              <a:gd name="T5" fmla="*/ 229 h 263"/>
              <a:gd name="T6" fmla="*/ 34 w 263"/>
              <a:gd name="T7" fmla="*/ 70 h 263"/>
              <a:gd name="T8" fmla="*/ 193 w 263"/>
              <a:gd name="T9" fmla="*/ 3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263">
                <a:moveTo>
                  <a:pt x="193" y="34"/>
                </a:moveTo>
                <a:cubicBezTo>
                  <a:pt x="247" y="68"/>
                  <a:pt x="263" y="139"/>
                  <a:pt x="229" y="193"/>
                </a:cubicBezTo>
                <a:cubicBezTo>
                  <a:pt x="195" y="247"/>
                  <a:pt x="124" y="263"/>
                  <a:pt x="70" y="229"/>
                </a:cubicBezTo>
                <a:cubicBezTo>
                  <a:pt x="16" y="196"/>
                  <a:pt x="0" y="124"/>
                  <a:pt x="34" y="70"/>
                </a:cubicBezTo>
                <a:cubicBezTo>
                  <a:pt x="68" y="16"/>
                  <a:pt x="139" y="0"/>
                  <a:pt x="193" y="34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3" name="Freeform 158"/>
          <p:cNvSpPr/>
          <p:nvPr/>
        </p:nvSpPr>
        <p:spPr bwMode="auto">
          <a:xfrm>
            <a:off x="7297678" y="1135729"/>
            <a:ext cx="285626" cy="287033"/>
          </a:xfrm>
          <a:custGeom>
            <a:avLst/>
            <a:gdLst>
              <a:gd name="T0" fmla="*/ 232 w 317"/>
              <a:gd name="T1" fmla="*/ 41 h 318"/>
              <a:gd name="T2" fmla="*/ 276 w 317"/>
              <a:gd name="T3" fmla="*/ 233 h 318"/>
              <a:gd name="T4" fmla="*/ 84 w 317"/>
              <a:gd name="T5" fmla="*/ 277 h 318"/>
              <a:gd name="T6" fmla="*/ 41 w 317"/>
              <a:gd name="T7" fmla="*/ 85 h 318"/>
              <a:gd name="T8" fmla="*/ 232 w 317"/>
              <a:gd name="T9" fmla="*/ 41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7" h="318">
                <a:moveTo>
                  <a:pt x="232" y="41"/>
                </a:moveTo>
                <a:cubicBezTo>
                  <a:pt x="297" y="82"/>
                  <a:pt x="317" y="168"/>
                  <a:pt x="276" y="233"/>
                </a:cubicBezTo>
                <a:cubicBezTo>
                  <a:pt x="235" y="298"/>
                  <a:pt x="149" y="318"/>
                  <a:pt x="84" y="277"/>
                </a:cubicBezTo>
                <a:cubicBezTo>
                  <a:pt x="19" y="236"/>
                  <a:pt x="0" y="150"/>
                  <a:pt x="41" y="85"/>
                </a:cubicBezTo>
                <a:cubicBezTo>
                  <a:pt x="81" y="20"/>
                  <a:pt x="167" y="0"/>
                  <a:pt x="232" y="41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4" name="Freeform 159"/>
          <p:cNvSpPr/>
          <p:nvPr/>
        </p:nvSpPr>
        <p:spPr bwMode="auto">
          <a:xfrm>
            <a:off x="2603852" y="2072805"/>
            <a:ext cx="347535" cy="346127"/>
          </a:xfrm>
          <a:custGeom>
            <a:avLst/>
            <a:gdLst>
              <a:gd name="T0" fmla="*/ 282 w 385"/>
              <a:gd name="T1" fmla="*/ 49 h 385"/>
              <a:gd name="T2" fmla="*/ 335 w 385"/>
              <a:gd name="T3" fmla="*/ 282 h 385"/>
              <a:gd name="T4" fmla="*/ 102 w 385"/>
              <a:gd name="T5" fmla="*/ 336 h 385"/>
              <a:gd name="T6" fmla="*/ 49 w 385"/>
              <a:gd name="T7" fmla="*/ 103 h 385"/>
              <a:gd name="T8" fmla="*/ 282 w 385"/>
              <a:gd name="T9" fmla="*/ 4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" h="385">
                <a:moveTo>
                  <a:pt x="282" y="49"/>
                </a:moveTo>
                <a:cubicBezTo>
                  <a:pt x="361" y="99"/>
                  <a:pt x="385" y="203"/>
                  <a:pt x="335" y="282"/>
                </a:cubicBezTo>
                <a:cubicBezTo>
                  <a:pt x="286" y="361"/>
                  <a:pt x="181" y="385"/>
                  <a:pt x="102" y="336"/>
                </a:cubicBezTo>
                <a:cubicBezTo>
                  <a:pt x="23" y="286"/>
                  <a:pt x="0" y="182"/>
                  <a:pt x="49" y="103"/>
                </a:cubicBezTo>
                <a:cubicBezTo>
                  <a:pt x="99" y="23"/>
                  <a:pt x="203" y="0"/>
                  <a:pt x="282" y="4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5" name="Freeform 160"/>
          <p:cNvSpPr/>
          <p:nvPr/>
        </p:nvSpPr>
        <p:spPr bwMode="auto">
          <a:xfrm>
            <a:off x="3628165" y="2541344"/>
            <a:ext cx="247636" cy="249043"/>
          </a:xfrm>
          <a:custGeom>
            <a:avLst/>
            <a:gdLst>
              <a:gd name="T0" fmla="*/ 203 w 276"/>
              <a:gd name="T1" fmla="*/ 36 h 276"/>
              <a:gd name="T2" fmla="*/ 241 w 276"/>
              <a:gd name="T3" fmla="*/ 203 h 276"/>
              <a:gd name="T4" fmla="*/ 74 w 276"/>
              <a:gd name="T5" fmla="*/ 241 h 276"/>
              <a:gd name="T6" fmla="*/ 36 w 276"/>
              <a:gd name="T7" fmla="*/ 74 h 276"/>
              <a:gd name="T8" fmla="*/ 203 w 276"/>
              <a:gd name="T9" fmla="*/ 3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6">
                <a:moveTo>
                  <a:pt x="203" y="36"/>
                </a:moveTo>
                <a:cubicBezTo>
                  <a:pt x="259" y="72"/>
                  <a:pt x="276" y="146"/>
                  <a:pt x="241" y="203"/>
                </a:cubicBezTo>
                <a:cubicBezTo>
                  <a:pt x="205" y="259"/>
                  <a:pt x="131" y="276"/>
                  <a:pt x="74" y="241"/>
                </a:cubicBezTo>
                <a:cubicBezTo>
                  <a:pt x="17" y="205"/>
                  <a:pt x="0" y="131"/>
                  <a:pt x="36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6" name="Freeform 161"/>
          <p:cNvSpPr/>
          <p:nvPr/>
        </p:nvSpPr>
        <p:spPr bwMode="auto">
          <a:xfrm>
            <a:off x="4911369" y="2001048"/>
            <a:ext cx="275776" cy="275776"/>
          </a:xfrm>
          <a:custGeom>
            <a:avLst/>
            <a:gdLst>
              <a:gd name="T0" fmla="*/ 224 w 306"/>
              <a:gd name="T1" fmla="*/ 39 h 306"/>
              <a:gd name="T2" fmla="*/ 267 w 306"/>
              <a:gd name="T3" fmla="*/ 224 h 306"/>
              <a:gd name="T4" fmla="*/ 81 w 306"/>
              <a:gd name="T5" fmla="*/ 267 h 306"/>
              <a:gd name="T6" fmla="*/ 39 w 306"/>
              <a:gd name="T7" fmla="*/ 82 h 306"/>
              <a:gd name="T8" fmla="*/ 224 w 306"/>
              <a:gd name="T9" fmla="*/ 3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6">
                <a:moveTo>
                  <a:pt x="224" y="39"/>
                </a:moveTo>
                <a:cubicBezTo>
                  <a:pt x="287" y="79"/>
                  <a:pt x="306" y="162"/>
                  <a:pt x="267" y="224"/>
                </a:cubicBezTo>
                <a:cubicBezTo>
                  <a:pt x="227" y="287"/>
                  <a:pt x="144" y="306"/>
                  <a:pt x="81" y="267"/>
                </a:cubicBezTo>
                <a:cubicBezTo>
                  <a:pt x="19" y="227"/>
                  <a:pt x="0" y="144"/>
                  <a:pt x="39" y="82"/>
                </a:cubicBezTo>
                <a:cubicBezTo>
                  <a:pt x="79" y="19"/>
                  <a:pt x="162" y="0"/>
                  <a:pt x="224" y="3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7" name="Freeform 162"/>
          <p:cNvSpPr/>
          <p:nvPr/>
        </p:nvSpPr>
        <p:spPr bwMode="auto">
          <a:xfrm>
            <a:off x="3991176" y="3192795"/>
            <a:ext cx="513563" cy="513564"/>
          </a:xfrm>
          <a:custGeom>
            <a:avLst/>
            <a:gdLst>
              <a:gd name="T0" fmla="*/ 418 w 570"/>
              <a:gd name="T1" fmla="*/ 73 h 570"/>
              <a:gd name="T2" fmla="*/ 497 w 570"/>
              <a:gd name="T3" fmla="*/ 418 h 570"/>
              <a:gd name="T4" fmla="*/ 152 w 570"/>
              <a:gd name="T5" fmla="*/ 497 h 570"/>
              <a:gd name="T6" fmla="*/ 73 w 570"/>
              <a:gd name="T7" fmla="*/ 152 h 570"/>
              <a:gd name="T8" fmla="*/ 418 w 570"/>
              <a:gd name="T9" fmla="*/ 73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0" h="570">
                <a:moveTo>
                  <a:pt x="418" y="73"/>
                </a:moveTo>
                <a:cubicBezTo>
                  <a:pt x="535" y="147"/>
                  <a:pt x="570" y="301"/>
                  <a:pt x="497" y="418"/>
                </a:cubicBezTo>
                <a:cubicBezTo>
                  <a:pt x="423" y="535"/>
                  <a:pt x="269" y="570"/>
                  <a:pt x="152" y="497"/>
                </a:cubicBezTo>
                <a:cubicBezTo>
                  <a:pt x="35" y="423"/>
                  <a:pt x="0" y="269"/>
                  <a:pt x="73" y="152"/>
                </a:cubicBezTo>
                <a:cubicBezTo>
                  <a:pt x="147" y="35"/>
                  <a:pt x="301" y="0"/>
                  <a:pt x="418" y="7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8" name="Freeform 163"/>
          <p:cNvSpPr/>
          <p:nvPr/>
        </p:nvSpPr>
        <p:spPr bwMode="auto">
          <a:xfrm>
            <a:off x="4110773" y="3312392"/>
            <a:ext cx="272962" cy="274370"/>
          </a:xfrm>
          <a:custGeom>
            <a:avLst/>
            <a:gdLst>
              <a:gd name="T0" fmla="*/ 223 w 304"/>
              <a:gd name="T1" fmla="*/ 39 h 304"/>
              <a:gd name="T2" fmla="*/ 265 w 304"/>
              <a:gd name="T3" fmla="*/ 223 h 304"/>
              <a:gd name="T4" fmla="*/ 81 w 304"/>
              <a:gd name="T5" fmla="*/ 265 h 304"/>
              <a:gd name="T6" fmla="*/ 39 w 304"/>
              <a:gd name="T7" fmla="*/ 81 h 304"/>
              <a:gd name="T8" fmla="*/ 223 w 304"/>
              <a:gd name="T9" fmla="*/ 39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04">
                <a:moveTo>
                  <a:pt x="223" y="39"/>
                </a:moveTo>
                <a:cubicBezTo>
                  <a:pt x="285" y="78"/>
                  <a:pt x="304" y="161"/>
                  <a:pt x="265" y="223"/>
                </a:cubicBezTo>
                <a:cubicBezTo>
                  <a:pt x="226" y="285"/>
                  <a:pt x="144" y="304"/>
                  <a:pt x="81" y="265"/>
                </a:cubicBezTo>
                <a:cubicBezTo>
                  <a:pt x="19" y="226"/>
                  <a:pt x="0" y="144"/>
                  <a:pt x="39" y="81"/>
                </a:cubicBezTo>
                <a:cubicBezTo>
                  <a:pt x="78" y="19"/>
                  <a:pt x="161" y="0"/>
                  <a:pt x="223" y="3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9" name="Freeform 164"/>
          <p:cNvSpPr/>
          <p:nvPr/>
        </p:nvSpPr>
        <p:spPr bwMode="auto">
          <a:xfrm>
            <a:off x="3878614" y="1367888"/>
            <a:ext cx="246229" cy="246229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4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0" name="Freeform 165"/>
          <p:cNvSpPr/>
          <p:nvPr/>
        </p:nvSpPr>
        <p:spPr bwMode="auto">
          <a:xfrm>
            <a:off x="1741347" y="2254313"/>
            <a:ext cx="246229" cy="246229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0"/>
                  <a:pt x="274" y="145"/>
                  <a:pt x="239" y="201"/>
                </a:cubicBezTo>
                <a:cubicBezTo>
                  <a:pt x="204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1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1" name="Freeform 166"/>
          <p:cNvSpPr/>
          <p:nvPr/>
        </p:nvSpPr>
        <p:spPr bwMode="auto">
          <a:xfrm>
            <a:off x="2484255" y="3536109"/>
            <a:ext cx="246229" cy="247636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2" name="Freeform 167"/>
          <p:cNvSpPr/>
          <p:nvPr/>
        </p:nvSpPr>
        <p:spPr bwMode="auto">
          <a:xfrm>
            <a:off x="4749559" y="572919"/>
            <a:ext cx="257485" cy="256078"/>
          </a:xfrm>
          <a:custGeom>
            <a:avLst/>
            <a:gdLst>
              <a:gd name="T0" fmla="*/ 209 w 285"/>
              <a:gd name="T1" fmla="*/ 36 h 285"/>
              <a:gd name="T2" fmla="*/ 248 w 285"/>
              <a:gd name="T3" fmla="*/ 209 h 285"/>
              <a:gd name="T4" fmla="*/ 76 w 285"/>
              <a:gd name="T5" fmla="*/ 248 h 285"/>
              <a:gd name="T6" fmla="*/ 37 w 285"/>
              <a:gd name="T7" fmla="*/ 76 h 285"/>
              <a:gd name="T8" fmla="*/ 209 w 285"/>
              <a:gd name="T9" fmla="*/ 36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85">
                <a:moveTo>
                  <a:pt x="209" y="36"/>
                </a:moveTo>
                <a:cubicBezTo>
                  <a:pt x="268" y="73"/>
                  <a:pt x="285" y="150"/>
                  <a:pt x="248" y="209"/>
                </a:cubicBezTo>
                <a:cubicBezTo>
                  <a:pt x="212" y="267"/>
                  <a:pt x="135" y="285"/>
                  <a:pt x="76" y="248"/>
                </a:cubicBezTo>
                <a:cubicBezTo>
                  <a:pt x="18" y="211"/>
                  <a:pt x="0" y="134"/>
                  <a:pt x="37" y="76"/>
                </a:cubicBezTo>
                <a:cubicBezTo>
                  <a:pt x="74" y="17"/>
                  <a:pt x="151" y="0"/>
                  <a:pt x="209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3" name="Freeform 168"/>
          <p:cNvSpPr/>
          <p:nvPr/>
        </p:nvSpPr>
        <p:spPr bwMode="auto">
          <a:xfrm>
            <a:off x="6104516" y="1515625"/>
            <a:ext cx="250449" cy="250450"/>
          </a:xfrm>
          <a:custGeom>
            <a:avLst/>
            <a:gdLst>
              <a:gd name="T0" fmla="*/ 203 w 278"/>
              <a:gd name="T1" fmla="*/ 36 h 278"/>
              <a:gd name="T2" fmla="*/ 242 w 278"/>
              <a:gd name="T3" fmla="*/ 204 h 278"/>
              <a:gd name="T4" fmla="*/ 74 w 278"/>
              <a:gd name="T5" fmla="*/ 242 h 278"/>
              <a:gd name="T6" fmla="*/ 35 w 278"/>
              <a:gd name="T7" fmla="*/ 74 h 278"/>
              <a:gd name="T8" fmla="*/ 203 w 278"/>
              <a:gd name="T9" fmla="*/ 3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278">
                <a:moveTo>
                  <a:pt x="203" y="36"/>
                </a:moveTo>
                <a:cubicBezTo>
                  <a:pt x="260" y="71"/>
                  <a:pt x="278" y="147"/>
                  <a:pt x="242" y="204"/>
                </a:cubicBezTo>
                <a:cubicBezTo>
                  <a:pt x="206" y="261"/>
                  <a:pt x="131" y="278"/>
                  <a:pt x="74" y="242"/>
                </a:cubicBezTo>
                <a:cubicBezTo>
                  <a:pt x="17" y="206"/>
                  <a:pt x="0" y="131"/>
                  <a:pt x="35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4" name="Freeform 169"/>
          <p:cNvSpPr/>
          <p:nvPr/>
        </p:nvSpPr>
        <p:spPr bwMode="auto">
          <a:xfrm>
            <a:off x="6405610" y="584174"/>
            <a:ext cx="246229" cy="246229"/>
          </a:xfrm>
          <a:custGeom>
            <a:avLst/>
            <a:gdLst>
              <a:gd name="T0" fmla="*/ 200 w 273"/>
              <a:gd name="T1" fmla="*/ 36 h 273"/>
              <a:gd name="T2" fmla="*/ 238 w 273"/>
              <a:gd name="T3" fmla="*/ 200 h 273"/>
              <a:gd name="T4" fmla="*/ 73 w 273"/>
              <a:gd name="T5" fmla="*/ 238 h 273"/>
              <a:gd name="T6" fmla="*/ 35 w 273"/>
              <a:gd name="T7" fmla="*/ 73 h 273"/>
              <a:gd name="T8" fmla="*/ 200 w 273"/>
              <a:gd name="T9" fmla="*/ 36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273">
                <a:moveTo>
                  <a:pt x="200" y="36"/>
                </a:moveTo>
                <a:cubicBezTo>
                  <a:pt x="256" y="71"/>
                  <a:pt x="273" y="144"/>
                  <a:pt x="238" y="200"/>
                </a:cubicBezTo>
                <a:cubicBezTo>
                  <a:pt x="203" y="256"/>
                  <a:pt x="129" y="273"/>
                  <a:pt x="73" y="238"/>
                </a:cubicBezTo>
                <a:cubicBezTo>
                  <a:pt x="17" y="203"/>
                  <a:pt x="0" y="129"/>
                  <a:pt x="35" y="73"/>
                </a:cubicBezTo>
                <a:cubicBezTo>
                  <a:pt x="70" y="17"/>
                  <a:pt x="144" y="0"/>
                  <a:pt x="200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6" name="文本框 495"/>
          <p:cNvSpPr txBox="1"/>
          <p:nvPr/>
        </p:nvSpPr>
        <p:spPr>
          <a:xfrm>
            <a:off x="8123555" y="4262755"/>
            <a:ext cx="1702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  <a:endParaRPr lang="zh-CN" altLang="en-US" sz="2800" b="1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7" name="组合 496"/>
          <p:cNvGrpSpPr/>
          <p:nvPr/>
        </p:nvGrpSpPr>
        <p:grpSpPr>
          <a:xfrm>
            <a:off x="5955731" y="3499299"/>
            <a:ext cx="1938251" cy="2169825"/>
            <a:chOff x="3598202" y="2417537"/>
            <a:chExt cx="1938251" cy="2169825"/>
          </a:xfrm>
        </p:grpSpPr>
        <p:sp>
          <p:nvSpPr>
            <p:cNvPr id="498" name="文本框 497"/>
            <p:cNvSpPr txBox="1"/>
            <p:nvPr/>
          </p:nvSpPr>
          <p:spPr>
            <a:xfrm>
              <a:off x="3926555" y="2417537"/>
              <a:ext cx="1218291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0" b="1" dirty="0" smtClean="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3500" b="1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9" name="Freeform 13"/>
            <p:cNvSpPr/>
            <p:nvPr/>
          </p:nvSpPr>
          <p:spPr bwMode="auto">
            <a:xfrm>
              <a:off x="3598202" y="2670810"/>
              <a:ext cx="374954" cy="1541990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algn="ctr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5D8FF"/>
                </a:solidFill>
              </a:endParaRPr>
            </a:p>
          </p:txBody>
        </p:sp>
        <p:sp>
          <p:nvSpPr>
            <p:cNvPr id="500" name="Freeform 13"/>
            <p:cNvSpPr/>
            <p:nvPr/>
          </p:nvSpPr>
          <p:spPr bwMode="auto">
            <a:xfrm flipH="1">
              <a:off x="5161501" y="2670810"/>
              <a:ext cx="374952" cy="1541990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algn="ctr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5D8FF"/>
                </a:solidFill>
              </a:endParaRPr>
            </a:p>
          </p:txBody>
        </p:sp>
      </p:grpSp>
      <p:sp>
        <p:nvSpPr>
          <p:cNvPr id="503" name="Freeform 5"/>
          <p:cNvSpPr/>
          <p:nvPr/>
        </p:nvSpPr>
        <p:spPr bwMode="auto">
          <a:xfrm>
            <a:off x="9042134" y="3421111"/>
            <a:ext cx="317180" cy="318274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2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4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7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9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2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9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7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2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7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9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9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4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4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9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0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2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5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7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2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0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2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5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7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5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7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9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0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2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5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9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0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3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7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8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0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9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0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2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3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4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5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7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9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0" fill="hold">
                      <p:stCondLst>
                        <p:cond delay="indefinite"/>
                      </p:stCondLst>
                      <p:childTnLst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1" dur="3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3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3" dur="3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4" fill="hold">
                      <p:stCondLst>
                        <p:cond delay="indefinite"/>
                      </p:stCondLst>
                      <p:childTnLst>
                        <p:par>
                          <p:cTn id="845" fill="hold">
                            <p:stCondLst>
                              <p:cond delay="0"/>
                            </p:stCondLst>
                            <p:childTnLst>
                              <p:par>
                                <p:cTn id="8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8" dur="3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3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0" dur="3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4" grpId="0" animBg="1"/>
      <p:bldP spid="415" grpId="0" animBg="1"/>
      <p:bldP spid="416" grpId="0" animBg="1"/>
      <p:bldP spid="417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23" grpId="0" animBg="1"/>
      <p:bldP spid="424" grpId="0" animBg="1"/>
      <p:bldP spid="425" grpId="0" animBg="1"/>
      <p:bldP spid="426" grpId="0" animBg="1"/>
      <p:bldP spid="427" grpId="0" animBg="1"/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 animBg="1"/>
      <p:bldP spid="485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496" grpId="0"/>
      <p:bldP spid="50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代码展示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374380" y="104521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DaoImp--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具体操作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" y="2127885"/>
            <a:ext cx="1708150" cy="32346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17642"/>
          <a:stretch>
            <a:fillRect/>
          </a:stretch>
        </p:blipFill>
        <p:spPr>
          <a:xfrm>
            <a:off x="3122930" y="1788795"/>
            <a:ext cx="3522345" cy="4342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885" y="1539875"/>
            <a:ext cx="4323715" cy="48406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34740" y="126492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Dao--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数据操作函数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代码展示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34740" y="126492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pojo--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变量</a:t>
            </a:r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+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函数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1690" y="126492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pojo--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数据对象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120" y="2269490"/>
            <a:ext cx="1785620" cy="2717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0" y="1922780"/>
            <a:ext cx="3017520" cy="4624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代码展示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08925" y="229108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servlet--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接受请求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1690" y="126492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search--h5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代码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90" y="1983740"/>
            <a:ext cx="6047105" cy="2225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35" y="3003550"/>
            <a:ext cx="7289165" cy="375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代码展示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374380" y="126492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Login--servlet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代码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3375" y="126492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Login--H5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代码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1690" y="126492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Login--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登陆界面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15" y="2139315"/>
            <a:ext cx="3114040" cy="36747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0" y="1880235"/>
            <a:ext cx="3498850" cy="4736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95" y="2001520"/>
            <a:ext cx="4451350" cy="3950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代码展示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071360" y="1543685"/>
            <a:ext cx="3453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Goods--servlet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查找商品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9470" y="3756025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Mysql--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数据库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1690" y="126492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Goods--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商品展示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19325"/>
            <a:ext cx="6273165" cy="3945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35" y="2117090"/>
            <a:ext cx="4408170" cy="1328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60" y="4255770"/>
            <a:ext cx="4468495" cy="2199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代码展示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248785" y="51181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  <a:sym typeface="+mn-ea"/>
              </a:rPr>
              <a:t>H5--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  <a:sym typeface="+mn-ea"/>
              </a:rPr>
              <a:t>代码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060" y="1045210"/>
            <a:ext cx="2814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管理员添加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商品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5830" y="1156335"/>
            <a:ext cx="4177665" cy="5321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95" y="116205"/>
            <a:ext cx="4431665" cy="66255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83955" y="2875280"/>
            <a:ext cx="2498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serlet</a:t>
            </a:r>
            <a:r>
              <a:rPr lang="en-US" altLang="zh-CN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--</a:t>
            </a:r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具体操作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" y="1872615"/>
            <a:ext cx="3482975" cy="3093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Freeform 57"/>
          <p:cNvSpPr/>
          <p:nvPr/>
        </p:nvSpPr>
        <p:spPr bwMode="auto">
          <a:xfrm>
            <a:off x="2589783" y="3429175"/>
            <a:ext cx="862505" cy="1715160"/>
          </a:xfrm>
          <a:custGeom>
            <a:avLst/>
            <a:gdLst>
              <a:gd name="T0" fmla="*/ 951 w 958"/>
              <a:gd name="T1" fmla="*/ 1905 h 1905"/>
              <a:gd name="T2" fmla="*/ 945 w 958"/>
              <a:gd name="T3" fmla="*/ 1902 h 1905"/>
              <a:gd name="T4" fmla="*/ 1 w 958"/>
              <a:gd name="T5" fmla="*/ 10 h 1905"/>
              <a:gd name="T6" fmla="*/ 4 w 958"/>
              <a:gd name="T7" fmla="*/ 1 h 1905"/>
              <a:gd name="T8" fmla="*/ 12 w 958"/>
              <a:gd name="T9" fmla="*/ 4 h 1905"/>
              <a:gd name="T10" fmla="*/ 956 w 958"/>
              <a:gd name="T11" fmla="*/ 1896 h 1905"/>
              <a:gd name="T12" fmla="*/ 953 w 958"/>
              <a:gd name="T13" fmla="*/ 1904 h 1905"/>
              <a:gd name="T14" fmla="*/ 951 w 958"/>
              <a:gd name="T15" fmla="*/ 1905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8" h="1905">
                <a:moveTo>
                  <a:pt x="951" y="1905"/>
                </a:moveTo>
                <a:cubicBezTo>
                  <a:pt x="949" y="1905"/>
                  <a:pt x="946" y="1904"/>
                  <a:pt x="945" y="1902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7"/>
                  <a:pt x="1" y="3"/>
                  <a:pt x="4" y="1"/>
                </a:cubicBezTo>
                <a:cubicBezTo>
                  <a:pt x="7" y="0"/>
                  <a:pt x="10" y="1"/>
                  <a:pt x="12" y="4"/>
                </a:cubicBezTo>
                <a:cubicBezTo>
                  <a:pt x="956" y="1896"/>
                  <a:pt x="956" y="1896"/>
                  <a:pt x="956" y="1896"/>
                </a:cubicBezTo>
                <a:cubicBezTo>
                  <a:pt x="958" y="1899"/>
                  <a:pt x="956" y="1903"/>
                  <a:pt x="953" y="1904"/>
                </a:cubicBezTo>
                <a:cubicBezTo>
                  <a:pt x="953" y="1905"/>
                  <a:pt x="952" y="1905"/>
                  <a:pt x="951" y="190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1" name="Freeform 58"/>
          <p:cNvSpPr/>
          <p:nvPr/>
        </p:nvSpPr>
        <p:spPr bwMode="auto">
          <a:xfrm>
            <a:off x="871808" y="3429175"/>
            <a:ext cx="1729231" cy="824515"/>
          </a:xfrm>
          <a:custGeom>
            <a:avLst/>
            <a:gdLst>
              <a:gd name="T0" fmla="*/ 7 w 1920"/>
              <a:gd name="T1" fmla="*/ 915 h 915"/>
              <a:gd name="T2" fmla="*/ 2 w 1920"/>
              <a:gd name="T3" fmla="*/ 911 h 915"/>
              <a:gd name="T4" fmla="*/ 5 w 1920"/>
              <a:gd name="T5" fmla="*/ 903 h 915"/>
              <a:gd name="T6" fmla="*/ 1911 w 1920"/>
              <a:gd name="T7" fmla="*/ 1 h 915"/>
              <a:gd name="T8" fmla="*/ 1919 w 1920"/>
              <a:gd name="T9" fmla="*/ 4 h 915"/>
              <a:gd name="T10" fmla="*/ 1916 w 1920"/>
              <a:gd name="T11" fmla="*/ 12 h 915"/>
              <a:gd name="T12" fmla="*/ 10 w 1920"/>
              <a:gd name="T13" fmla="*/ 914 h 915"/>
              <a:gd name="T14" fmla="*/ 7 w 1920"/>
              <a:gd name="T15" fmla="*/ 915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0" h="915">
                <a:moveTo>
                  <a:pt x="7" y="915"/>
                </a:moveTo>
                <a:cubicBezTo>
                  <a:pt x="5" y="915"/>
                  <a:pt x="3" y="914"/>
                  <a:pt x="2" y="911"/>
                </a:cubicBezTo>
                <a:cubicBezTo>
                  <a:pt x="0" y="908"/>
                  <a:pt x="2" y="905"/>
                  <a:pt x="5" y="903"/>
                </a:cubicBezTo>
                <a:cubicBezTo>
                  <a:pt x="1911" y="1"/>
                  <a:pt x="1911" y="1"/>
                  <a:pt x="1911" y="1"/>
                </a:cubicBezTo>
                <a:cubicBezTo>
                  <a:pt x="1914" y="0"/>
                  <a:pt x="1918" y="1"/>
                  <a:pt x="1919" y="4"/>
                </a:cubicBezTo>
                <a:cubicBezTo>
                  <a:pt x="1920" y="7"/>
                  <a:pt x="1919" y="11"/>
                  <a:pt x="1916" y="12"/>
                </a:cubicBezTo>
                <a:cubicBezTo>
                  <a:pt x="10" y="914"/>
                  <a:pt x="10" y="914"/>
                  <a:pt x="10" y="914"/>
                </a:cubicBezTo>
                <a:cubicBezTo>
                  <a:pt x="9" y="915"/>
                  <a:pt x="8" y="915"/>
                  <a:pt x="7" y="91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2" name="Freeform 59"/>
          <p:cNvSpPr/>
          <p:nvPr/>
        </p:nvSpPr>
        <p:spPr bwMode="auto">
          <a:xfrm>
            <a:off x="2589783" y="2171297"/>
            <a:ext cx="726023" cy="1269134"/>
          </a:xfrm>
          <a:custGeom>
            <a:avLst/>
            <a:gdLst>
              <a:gd name="T0" fmla="*/ 6 w 806"/>
              <a:gd name="T1" fmla="*/ 1409 h 1409"/>
              <a:gd name="T2" fmla="*/ 4 w 806"/>
              <a:gd name="T3" fmla="*/ 1408 h 1409"/>
              <a:gd name="T4" fmla="*/ 1 w 806"/>
              <a:gd name="T5" fmla="*/ 1400 h 1409"/>
              <a:gd name="T6" fmla="*/ 794 w 806"/>
              <a:gd name="T7" fmla="*/ 4 h 1409"/>
              <a:gd name="T8" fmla="*/ 802 w 806"/>
              <a:gd name="T9" fmla="*/ 1 h 1409"/>
              <a:gd name="T10" fmla="*/ 804 w 806"/>
              <a:gd name="T11" fmla="*/ 10 h 1409"/>
              <a:gd name="T12" fmla="*/ 12 w 806"/>
              <a:gd name="T13" fmla="*/ 1406 h 1409"/>
              <a:gd name="T14" fmla="*/ 6 w 806"/>
              <a:gd name="T15" fmla="*/ 1409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6" h="1409">
                <a:moveTo>
                  <a:pt x="6" y="1409"/>
                </a:moveTo>
                <a:cubicBezTo>
                  <a:pt x="5" y="1409"/>
                  <a:pt x="4" y="1409"/>
                  <a:pt x="4" y="1408"/>
                </a:cubicBezTo>
                <a:cubicBezTo>
                  <a:pt x="1" y="1406"/>
                  <a:pt x="0" y="1403"/>
                  <a:pt x="1" y="1400"/>
                </a:cubicBezTo>
                <a:cubicBezTo>
                  <a:pt x="794" y="4"/>
                  <a:pt x="794" y="4"/>
                  <a:pt x="794" y="4"/>
                </a:cubicBezTo>
                <a:cubicBezTo>
                  <a:pt x="795" y="1"/>
                  <a:pt x="799" y="0"/>
                  <a:pt x="802" y="1"/>
                </a:cubicBezTo>
                <a:cubicBezTo>
                  <a:pt x="805" y="3"/>
                  <a:pt x="806" y="7"/>
                  <a:pt x="804" y="10"/>
                </a:cubicBezTo>
                <a:cubicBezTo>
                  <a:pt x="12" y="1406"/>
                  <a:pt x="12" y="1406"/>
                  <a:pt x="12" y="1406"/>
                </a:cubicBezTo>
                <a:cubicBezTo>
                  <a:pt x="11" y="1408"/>
                  <a:pt x="9" y="1409"/>
                  <a:pt x="6" y="140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3" name="Freeform 60"/>
          <p:cNvSpPr/>
          <p:nvPr/>
        </p:nvSpPr>
        <p:spPr bwMode="auto">
          <a:xfrm>
            <a:off x="3303143" y="2171297"/>
            <a:ext cx="2106312" cy="1499886"/>
          </a:xfrm>
          <a:custGeom>
            <a:avLst/>
            <a:gdLst>
              <a:gd name="T0" fmla="*/ 2332 w 2339"/>
              <a:gd name="T1" fmla="*/ 1665 h 1665"/>
              <a:gd name="T2" fmla="*/ 2329 w 2339"/>
              <a:gd name="T3" fmla="*/ 1664 h 1665"/>
              <a:gd name="T4" fmla="*/ 3 w 2339"/>
              <a:gd name="T5" fmla="*/ 11 h 1665"/>
              <a:gd name="T6" fmla="*/ 2 w 2339"/>
              <a:gd name="T7" fmla="*/ 3 h 1665"/>
              <a:gd name="T8" fmla="*/ 10 w 2339"/>
              <a:gd name="T9" fmla="*/ 2 h 1665"/>
              <a:gd name="T10" fmla="*/ 2335 w 2339"/>
              <a:gd name="T11" fmla="*/ 1654 h 1665"/>
              <a:gd name="T12" fmla="*/ 2337 w 2339"/>
              <a:gd name="T13" fmla="*/ 1662 h 1665"/>
              <a:gd name="T14" fmla="*/ 2332 w 2339"/>
              <a:gd name="T15" fmla="*/ 1665 h 1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9" h="1665">
                <a:moveTo>
                  <a:pt x="2332" y="1665"/>
                </a:moveTo>
                <a:cubicBezTo>
                  <a:pt x="2331" y="1665"/>
                  <a:pt x="2330" y="1665"/>
                  <a:pt x="2329" y="1664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0"/>
                  <a:pt x="0" y="6"/>
                  <a:pt x="2" y="3"/>
                </a:cubicBezTo>
                <a:cubicBezTo>
                  <a:pt x="4" y="0"/>
                  <a:pt x="8" y="0"/>
                  <a:pt x="10" y="2"/>
                </a:cubicBezTo>
                <a:cubicBezTo>
                  <a:pt x="2335" y="1654"/>
                  <a:pt x="2335" y="1654"/>
                  <a:pt x="2335" y="1654"/>
                </a:cubicBezTo>
                <a:cubicBezTo>
                  <a:pt x="2338" y="1656"/>
                  <a:pt x="2339" y="1660"/>
                  <a:pt x="2337" y="1662"/>
                </a:cubicBezTo>
                <a:cubicBezTo>
                  <a:pt x="2336" y="1664"/>
                  <a:pt x="2334" y="1665"/>
                  <a:pt x="2332" y="16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4" name="Freeform 61"/>
          <p:cNvSpPr/>
          <p:nvPr/>
        </p:nvSpPr>
        <p:spPr bwMode="auto">
          <a:xfrm>
            <a:off x="3788566" y="3659926"/>
            <a:ext cx="1619483" cy="118190"/>
          </a:xfrm>
          <a:custGeom>
            <a:avLst/>
            <a:gdLst>
              <a:gd name="T0" fmla="*/ 6 w 1798"/>
              <a:gd name="T1" fmla="*/ 130 h 130"/>
              <a:gd name="T2" fmla="*/ 0 w 1798"/>
              <a:gd name="T3" fmla="*/ 125 h 130"/>
              <a:gd name="T4" fmla="*/ 6 w 1798"/>
              <a:gd name="T5" fmla="*/ 118 h 130"/>
              <a:gd name="T6" fmla="*/ 1792 w 1798"/>
              <a:gd name="T7" fmla="*/ 0 h 130"/>
              <a:gd name="T8" fmla="*/ 1798 w 1798"/>
              <a:gd name="T9" fmla="*/ 6 h 130"/>
              <a:gd name="T10" fmla="*/ 1792 w 1798"/>
              <a:gd name="T11" fmla="*/ 12 h 130"/>
              <a:gd name="T12" fmla="*/ 7 w 1798"/>
              <a:gd name="T13" fmla="*/ 130 h 130"/>
              <a:gd name="T14" fmla="*/ 6 w 1798"/>
              <a:gd name="T1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8" h="130">
                <a:moveTo>
                  <a:pt x="6" y="130"/>
                </a:moveTo>
                <a:cubicBezTo>
                  <a:pt x="3" y="130"/>
                  <a:pt x="1" y="128"/>
                  <a:pt x="0" y="125"/>
                </a:cubicBezTo>
                <a:cubicBezTo>
                  <a:pt x="0" y="121"/>
                  <a:pt x="3" y="118"/>
                  <a:pt x="6" y="118"/>
                </a:cubicBezTo>
                <a:cubicBezTo>
                  <a:pt x="1792" y="0"/>
                  <a:pt x="1792" y="0"/>
                  <a:pt x="1792" y="0"/>
                </a:cubicBezTo>
                <a:cubicBezTo>
                  <a:pt x="1795" y="0"/>
                  <a:pt x="1798" y="2"/>
                  <a:pt x="1798" y="6"/>
                </a:cubicBezTo>
                <a:cubicBezTo>
                  <a:pt x="1798" y="9"/>
                  <a:pt x="1796" y="12"/>
                  <a:pt x="1792" y="12"/>
                </a:cubicBezTo>
                <a:cubicBezTo>
                  <a:pt x="7" y="130"/>
                  <a:pt x="7" y="130"/>
                  <a:pt x="7" y="130"/>
                </a:cubicBezTo>
                <a:cubicBezTo>
                  <a:pt x="7" y="130"/>
                  <a:pt x="6" y="130"/>
                  <a:pt x="6" y="1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5" name="Freeform 62"/>
          <p:cNvSpPr/>
          <p:nvPr/>
        </p:nvSpPr>
        <p:spPr bwMode="auto">
          <a:xfrm>
            <a:off x="5392571" y="2604660"/>
            <a:ext cx="15478" cy="1066523"/>
          </a:xfrm>
          <a:custGeom>
            <a:avLst/>
            <a:gdLst>
              <a:gd name="T0" fmla="*/ 11 w 17"/>
              <a:gd name="T1" fmla="*/ 1184 h 1184"/>
              <a:gd name="T2" fmla="*/ 5 w 17"/>
              <a:gd name="T3" fmla="*/ 1178 h 1184"/>
              <a:gd name="T4" fmla="*/ 0 w 17"/>
              <a:gd name="T5" fmla="*/ 6 h 1184"/>
              <a:gd name="T6" fmla="*/ 6 w 17"/>
              <a:gd name="T7" fmla="*/ 0 h 1184"/>
              <a:gd name="T8" fmla="*/ 6 w 17"/>
              <a:gd name="T9" fmla="*/ 0 h 1184"/>
              <a:gd name="T10" fmla="*/ 12 w 17"/>
              <a:gd name="T11" fmla="*/ 6 h 1184"/>
              <a:gd name="T12" fmla="*/ 17 w 17"/>
              <a:gd name="T13" fmla="*/ 1178 h 1184"/>
              <a:gd name="T14" fmla="*/ 11 w 17"/>
              <a:gd name="T15" fmla="*/ 1184 h 1184"/>
              <a:gd name="T16" fmla="*/ 11 w 17"/>
              <a:gd name="T17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184">
                <a:moveTo>
                  <a:pt x="11" y="1184"/>
                </a:moveTo>
                <a:cubicBezTo>
                  <a:pt x="8" y="1184"/>
                  <a:pt x="5" y="1181"/>
                  <a:pt x="5" y="1178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9" y="0"/>
                  <a:pt x="12" y="3"/>
                  <a:pt x="12" y="6"/>
                </a:cubicBezTo>
                <a:cubicBezTo>
                  <a:pt x="17" y="1178"/>
                  <a:pt x="17" y="1178"/>
                  <a:pt x="17" y="1178"/>
                </a:cubicBezTo>
                <a:cubicBezTo>
                  <a:pt x="17" y="1181"/>
                  <a:pt x="14" y="1184"/>
                  <a:pt x="11" y="1184"/>
                </a:cubicBezTo>
                <a:cubicBezTo>
                  <a:pt x="11" y="1184"/>
                  <a:pt x="11" y="1184"/>
                  <a:pt x="11" y="118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6" name="Freeform 63"/>
          <p:cNvSpPr/>
          <p:nvPr/>
        </p:nvSpPr>
        <p:spPr bwMode="auto">
          <a:xfrm>
            <a:off x="3303143" y="1495926"/>
            <a:ext cx="1739079" cy="686627"/>
          </a:xfrm>
          <a:custGeom>
            <a:avLst/>
            <a:gdLst>
              <a:gd name="T0" fmla="*/ 7 w 1932"/>
              <a:gd name="T1" fmla="*/ 763 h 763"/>
              <a:gd name="T2" fmla="*/ 1 w 1932"/>
              <a:gd name="T3" fmla="*/ 759 h 763"/>
              <a:gd name="T4" fmla="*/ 5 w 1932"/>
              <a:gd name="T5" fmla="*/ 751 h 763"/>
              <a:gd name="T6" fmla="*/ 1923 w 1932"/>
              <a:gd name="T7" fmla="*/ 1 h 763"/>
              <a:gd name="T8" fmla="*/ 1931 w 1932"/>
              <a:gd name="T9" fmla="*/ 5 h 763"/>
              <a:gd name="T10" fmla="*/ 1927 w 1932"/>
              <a:gd name="T11" fmla="*/ 13 h 763"/>
              <a:gd name="T12" fmla="*/ 9 w 1932"/>
              <a:gd name="T13" fmla="*/ 762 h 763"/>
              <a:gd name="T14" fmla="*/ 7 w 1932"/>
              <a:gd name="T1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32" h="763">
                <a:moveTo>
                  <a:pt x="7" y="763"/>
                </a:moveTo>
                <a:cubicBezTo>
                  <a:pt x="4" y="763"/>
                  <a:pt x="2" y="761"/>
                  <a:pt x="1" y="759"/>
                </a:cubicBezTo>
                <a:cubicBezTo>
                  <a:pt x="0" y="756"/>
                  <a:pt x="2" y="752"/>
                  <a:pt x="5" y="751"/>
                </a:cubicBezTo>
                <a:cubicBezTo>
                  <a:pt x="1923" y="1"/>
                  <a:pt x="1923" y="1"/>
                  <a:pt x="1923" y="1"/>
                </a:cubicBezTo>
                <a:cubicBezTo>
                  <a:pt x="1926" y="0"/>
                  <a:pt x="1930" y="2"/>
                  <a:pt x="1931" y="5"/>
                </a:cubicBezTo>
                <a:cubicBezTo>
                  <a:pt x="1932" y="8"/>
                  <a:pt x="1931" y="11"/>
                  <a:pt x="1927" y="13"/>
                </a:cubicBezTo>
                <a:cubicBezTo>
                  <a:pt x="9" y="762"/>
                  <a:pt x="9" y="762"/>
                  <a:pt x="9" y="762"/>
                </a:cubicBezTo>
                <a:cubicBezTo>
                  <a:pt x="8" y="762"/>
                  <a:pt x="8" y="763"/>
                  <a:pt x="7" y="7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7" name="Freeform 64"/>
          <p:cNvSpPr/>
          <p:nvPr/>
        </p:nvSpPr>
        <p:spPr bwMode="auto">
          <a:xfrm>
            <a:off x="4568056" y="1318641"/>
            <a:ext cx="474167" cy="188541"/>
          </a:xfrm>
          <a:custGeom>
            <a:avLst/>
            <a:gdLst>
              <a:gd name="T0" fmla="*/ 520 w 527"/>
              <a:gd name="T1" fmla="*/ 210 h 210"/>
              <a:gd name="T2" fmla="*/ 518 w 527"/>
              <a:gd name="T3" fmla="*/ 210 h 210"/>
              <a:gd name="T4" fmla="*/ 4 w 527"/>
              <a:gd name="T5" fmla="*/ 12 h 210"/>
              <a:gd name="T6" fmla="*/ 1 w 527"/>
              <a:gd name="T7" fmla="*/ 4 h 210"/>
              <a:gd name="T8" fmla="*/ 9 w 527"/>
              <a:gd name="T9" fmla="*/ 1 h 210"/>
              <a:gd name="T10" fmla="*/ 522 w 527"/>
              <a:gd name="T11" fmla="*/ 198 h 210"/>
              <a:gd name="T12" fmla="*/ 526 w 527"/>
              <a:gd name="T13" fmla="*/ 206 h 210"/>
              <a:gd name="T14" fmla="*/ 520 w 527"/>
              <a:gd name="T15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7" h="210">
                <a:moveTo>
                  <a:pt x="520" y="210"/>
                </a:moveTo>
                <a:cubicBezTo>
                  <a:pt x="520" y="210"/>
                  <a:pt x="519" y="210"/>
                  <a:pt x="518" y="210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1" y="4"/>
                </a:cubicBezTo>
                <a:cubicBezTo>
                  <a:pt x="2" y="1"/>
                  <a:pt x="6" y="0"/>
                  <a:pt x="9" y="1"/>
                </a:cubicBezTo>
                <a:cubicBezTo>
                  <a:pt x="522" y="198"/>
                  <a:pt x="522" y="198"/>
                  <a:pt x="522" y="198"/>
                </a:cubicBezTo>
                <a:cubicBezTo>
                  <a:pt x="526" y="200"/>
                  <a:pt x="527" y="203"/>
                  <a:pt x="526" y="206"/>
                </a:cubicBezTo>
                <a:cubicBezTo>
                  <a:pt x="525" y="209"/>
                  <a:pt x="523" y="210"/>
                  <a:pt x="520" y="21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65"/>
          <p:cNvSpPr/>
          <p:nvPr/>
        </p:nvSpPr>
        <p:spPr bwMode="auto">
          <a:xfrm>
            <a:off x="5030966" y="1495926"/>
            <a:ext cx="372861" cy="1119990"/>
          </a:xfrm>
          <a:custGeom>
            <a:avLst/>
            <a:gdLst>
              <a:gd name="T0" fmla="*/ 408 w 415"/>
              <a:gd name="T1" fmla="*/ 1243 h 1243"/>
              <a:gd name="T2" fmla="*/ 402 w 415"/>
              <a:gd name="T3" fmla="*/ 1239 h 1243"/>
              <a:gd name="T4" fmla="*/ 1 w 415"/>
              <a:gd name="T5" fmla="*/ 9 h 1243"/>
              <a:gd name="T6" fmla="*/ 4 w 415"/>
              <a:gd name="T7" fmla="*/ 1 h 1243"/>
              <a:gd name="T8" fmla="*/ 12 w 415"/>
              <a:gd name="T9" fmla="*/ 5 h 1243"/>
              <a:gd name="T10" fmla="*/ 413 w 415"/>
              <a:gd name="T11" fmla="*/ 1235 h 1243"/>
              <a:gd name="T12" fmla="*/ 410 w 415"/>
              <a:gd name="T13" fmla="*/ 1243 h 1243"/>
              <a:gd name="T14" fmla="*/ 408 w 415"/>
              <a:gd name="T15" fmla="*/ 1243 h 1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5" h="1243">
                <a:moveTo>
                  <a:pt x="408" y="1243"/>
                </a:moveTo>
                <a:cubicBezTo>
                  <a:pt x="405" y="1243"/>
                  <a:pt x="403" y="1241"/>
                  <a:pt x="402" y="1239"/>
                </a:cubicBezTo>
                <a:cubicBezTo>
                  <a:pt x="1" y="9"/>
                  <a:pt x="1" y="9"/>
                  <a:pt x="1" y="9"/>
                </a:cubicBezTo>
                <a:cubicBezTo>
                  <a:pt x="0" y="6"/>
                  <a:pt x="1" y="2"/>
                  <a:pt x="4" y="1"/>
                </a:cubicBezTo>
                <a:cubicBezTo>
                  <a:pt x="8" y="0"/>
                  <a:pt x="11" y="2"/>
                  <a:pt x="12" y="5"/>
                </a:cubicBezTo>
                <a:cubicBezTo>
                  <a:pt x="413" y="1235"/>
                  <a:pt x="413" y="1235"/>
                  <a:pt x="413" y="1235"/>
                </a:cubicBezTo>
                <a:cubicBezTo>
                  <a:pt x="415" y="1238"/>
                  <a:pt x="413" y="1242"/>
                  <a:pt x="410" y="1243"/>
                </a:cubicBezTo>
                <a:cubicBezTo>
                  <a:pt x="409" y="1243"/>
                  <a:pt x="408" y="1243"/>
                  <a:pt x="408" y="124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66"/>
          <p:cNvSpPr/>
          <p:nvPr/>
        </p:nvSpPr>
        <p:spPr bwMode="auto">
          <a:xfrm>
            <a:off x="3303143" y="2171297"/>
            <a:ext cx="2100684" cy="444619"/>
          </a:xfrm>
          <a:custGeom>
            <a:avLst/>
            <a:gdLst>
              <a:gd name="T0" fmla="*/ 2327 w 2333"/>
              <a:gd name="T1" fmla="*/ 493 h 493"/>
              <a:gd name="T2" fmla="*/ 2326 w 2333"/>
              <a:gd name="T3" fmla="*/ 493 h 493"/>
              <a:gd name="T4" fmla="*/ 6 w 2333"/>
              <a:gd name="T5" fmla="*/ 12 h 493"/>
              <a:gd name="T6" fmla="*/ 1 w 2333"/>
              <a:gd name="T7" fmla="*/ 5 h 493"/>
              <a:gd name="T8" fmla="*/ 8 w 2333"/>
              <a:gd name="T9" fmla="*/ 1 h 493"/>
              <a:gd name="T10" fmla="*/ 2328 w 2333"/>
              <a:gd name="T11" fmla="*/ 481 h 493"/>
              <a:gd name="T12" fmla="*/ 2333 w 2333"/>
              <a:gd name="T13" fmla="*/ 488 h 493"/>
              <a:gd name="T14" fmla="*/ 2327 w 2333"/>
              <a:gd name="T15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493">
                <a:moveTo>
                  <a:pt x="2327" y="493"/>
                </a:moveTo>
                <a:cubicBezTo>
                  <a:pt x="2326" y="493"/>
                  <a:pt x="2326" y="493"/>
                  <a:pt x="2326" y="493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2328" y="481"/>
                  <a:pt x="2328" y="481"/>
                  <a:pt x="2328" y="481"/>
                </a:cubicBezTo>
                <a:cubicBezTo>
                  <a:pt x="2331" y="482"/>
                  <a:pt x="2333" y="485"/>
                  <a:pt x="2333" y="488"/>
                </a:cubicBezTo>
                <a:cubicBezTo>
                  <a:pt x="2332" y="491"/>
                  <a:pt x="2330" y="493"/>
                  <a:pt x="2327" y="49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67"/>
          <p:cNvSpPr/>
          <p:nvPr/>
        </p:nvSpPr>
        <p:spPr bwMode="auto">
          <a:xfrm>
            <a:off x="3303143" y="2171297"/>
            <a:ext cx="498086" cy="1606819"/>
          </a:xfrm>
          <a:custGeom>
            <a:avLst/>
            <a:gdLst>
              <a:gd name="T0" fmla="*/ 546 w 553"/>
              <a:gd name="T1" fmla="*/ 1783 h 1783"/>
              <a:gd name="T2" fmla="*/ 541 w 553"/>
              <a:gd name="T3" fmla="*/ 1779 h 1783"/>
              <a:gd name="T4" fmla="*/ 1 w 553"/>
              <a:gd name="T5" fmla="*/ 8 h 1783"/>
              <a:gd name="T6" fmla="*/ 5 w 553"/>
              <a:gd name="T7" fmla="*/ 1 h 1783"/>
              <a:gd name="T8" fmla="*/ 13 w 553"/>
              <a:gd name="T9" fmla="*/ 5 h 1783"/>
              <a:gd name="T10" fmla="*/ 552 w 553"/>
              <a:gd name="T11" fmla="*/ 1775 h 1783"/>
              <a:gd name="T12" fmla="*/ 548 w 553"/>
              <a:gd name="T13" fmla="*/ 1783 h 1783"/>
              <a:gd name="T14" fmla="*/ 546 w 553"/>
              <a:gd name="T15" fmla="*/ 1783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3" h="1783">
                <a:moveTo>
                  <a:pt x="546" y="1783"/>
                </a:moveTo>
                <a:cubicBezTo>
                  <a:pt x="544" y="1783"/>
                  <a:pt x="541" y="1782"/>
                  <a:pt x="541" y="1779"/>
                </a:cubicBezTo>
                <a:cubicBezTo>
                  <a:pt x="1" y="8"/>
                  <a:pt x="1" y="8"/>
                  <a:pt x="1" y="8"/>
                </a:cubicBezTo>
                <a:cubicBezTo>
                  <a:pt x="0" y="5"/>
                  <a:pt x="2" y="2"/>
                  <a:pt x="5" y="1"/>
                </a:cubicBezTo>
                <a:cubicBezTo>
                  <a:pt x="8" y="0"/>
                  <a:pt x="12" y="2"/>
                  <a:pt x="13" y="5"/>
                </a:cubicBezTo>
                <a:cubicBezTo>
                  <a:pt x="552" y="1775"/>
                  <a:pt x="552" y="1775"/>
                  <a:pt x="552" y="1775"/>
                </a:cubicBezTo>
                <a:cubicBezTo>
                  <a:pt x="553" y="1779"/>
                  <a:pt x="551" y="1782"/>
                  <a:pt x="548" y="1783"/>
                </a:cubicBezTo>
                <a:cubicBezTo>
                  <a:pt x="547" y="1783"/>
                  <a:pt x="547" y="1783"/>
                  <a:pt x="546" y="178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68"/>
          <p:cNvSpPr/>
          <p:nvPr/>
        </p:nvSpPr>
        <p:spPr bwMode="auto">
          <a:xfrm>
            <a:off x="3303143" y="1318641"/>
            <a:ext cx="1276169" cy="863912"/>
          </a:xfrm>
          <a:custGeom>
            <a:avLst/>
            <a:gdLst>
              <a:gd name="T0" fmla="*/ 7 w 1418"/>
              <a:gd name="T1" fmla="*/ 960 h 960"/>
              <a:gd name="T2" fmla="*/ 2 w 1418"/>
              <a:gd name="T3" fmla="*/ 957 h 960"/>
              <a:gd name="T4" fmla="*/ 3 w 1418"/>
              <a:gd name="T5" fmla="*/ 949 h 960"/>
              <a:gd name="T6" fmla="*/ 1408 w 1418"/>
              <a:gd name="T7" fmla="*/ 1 h 960"/>
              <a:gd name="T8" fmla="*/ 1416 w 1418"/>
              <a:gd name="T9" fmla="*/ 3 h 960"/>
              <a:gd name="T10" fmla="*/ 1415 w 1418"/>
              <a:gd name="T11" fmla="*/ 11 h 960"/>
              <a:gd name="T12" fmla="*/ 10 w 1418"/>
              <a:gd name="T13" fmla="*/ 959 h 960"/>
              <a:gd name="T14" fmla="*/ 7 w 1418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8" h="960">
                <a:moveTo>
                  <a:pt x="7" y="960"/>
                </a:moveTo>
                <a:cubicBezTo>
                  <a:pt x="5" y="960"/>
                  <a:pt x="3" y="959"/>
                  <a:pt x="2" y="957"/>
                </a:cubicBezTo>
                <a:cubicBezTo>
                  <a:pt x="0" y="954"/>
                  <a:pt x="1" y="950"/>
                  <a:pt x="3" y="949"/>
                </a:cubicBezTo>
                <a:cubicBezTo>
                  <a:pt x="1408" y="1"/>
                  <a:pt x="1408" y="1"/>
                  <a:pt x="1408" y="1"/>
                </a:cubicBezTo>
                <a:cubicBezTo>
                  <a:pt x="1411" y="0"/>
                  <a:pt x="1415" y="0"/>
                  <a:pt x="1416" y="3"/>
                </a:cubicBezTo>
                <a:cubicBezTo>
                  <a:pt x="1418" y="6"/>
                  <a:pt x="1418" y="9"/>
                  <a:pt x="1415" y="11"/>
                </a:cubicBezTo>
                <a:cubicBezTo>
                  <a:pt x="10" y="959"/>
                  <a:pt x="10" y="959"/>
                  <a:pt x="10" y="959"/>
                </a:cubicBezTo>
                <a:cubicBezTo>
                  <a:pt x="9" y="959"/>
                  <a:pt x="8" y="960"/>
                  <a:pt x="7" y="96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2" name="Freeform 69"/>
          <p:cNvSpPr/>
          <p:nvPr/>
        </p:nvSpPr>
        <p:spPr bwMode="auto">
          <a:xfrm>
            <a:off x="4568056" y="-431694"/>
            <a:ext cx="610648" cy="1761592"/>
          </a:xfrm>
          <a:custGeom>
            <a:avLst/>
            <a:gdLst>
              <a:gd name="T0" fmla="*/ 6 w 678"/>
              <a:gd name="T1" fmla="*/ 1955 h 1955"/>
              <a:gd name="T2" fmla="*/ 5 w 678"/>
              <a:gd name="T3" fmla="*/ 1955 h 1955"/>
              <a:gd name="T4" fmla="*/ 1 w 678"/>
              <a:gd name="T5" fmla="*/ 1947 h 1955"/>
              <a:gd name="T6" fmla="*/ 665 w 678"/>
              <a:gd name="T7" fmla="*/ 5 h 1955"/>
              <a:gd name="T8" fmla="*/ 673 w 678"/>
              <a:gd name="T9" fmla="*/ 1 h 1955"/>
              <a:gd name="T10" fmla="*/ 677 w 678"/>
              <a:gd name="T11" fmla="*/ 9 h 1955"/>
              <a:gd name="T12" fmla="*/ 12 w 678"/>
              <a:gd name="T13" fmla="*/ 1951 h 1955"/>
              <a:gd name="T14" fmla="*/ 6 w 678"/>
              <a:gd name="T15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78" h="1955">
                <a:moveTo>
                  <a:pt x="6" y="1955"/>
                </a:moveTo>
                <a:cubicBezTo>
                  <a:pt x="6" y="1955"/>
                  <a:pt x="5" y="1955"/>
                  <a:pt x="5" y="1955"/>
                </a:cubicBezTo>
                <a:cubicBezTo>
                  <a:pt x="1" y="1954"/>
                  <a:pt x="0" y="1951"/>
                  <a:pt x="1" y="1947"/>
                </a:cubicBezTo>
                <a:cubicBezTo>
                  <a:pt x="665" y="5"/>
                  <a:pt x="665" y="5"/>
                  <a:pt x="665" y="5"/>
                </a:cubicBezTo>
                <a:cubicBezTo>
                  <a:pt x="666" y="2"/>
                  <a:pt x="670" y="0"/>
                  <a:pt x="673" y="1"/>
                </a:cubicBezTo>
                <a:cubicBezTo>
                  <a:pt x="676" y="2"/>
                  <a:pt x="678" y="6"/>
                  <a:pt x="677" y="9"/>
                </a:cubicBezTo>
                <a:cubicBezTo>
                  <a:pt x="12" y="1951"/>
                  <a:pt x="12" y="1951"/>
                  <a:pt x="12" y="1951"/>
                </a:cubicBezTo>
                <a:cubicBezTo>
                  <a:pt x="11" y="1954"/>
                  <a:pt x="9" y="1955"/>
                  <a:pt x="6" y="19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3" name="Freeform 70"/>
          <p:cNvSpPr/>
          <p:nvPr/>
        </p:nvSpPr>
        <p:spPr bwMode="auto">
          <a:xfrm>
            <a:off x="5166040" y="-431694"/>
            <a:ext cx="913158" cy="1732045"/>
          </a:xfrm>
          <a:custGeom>
            <a:avLst/>
            <a:gdLst>
              <a:gd name="T0" fmla="*/ 1008 w 1015"/>
              <a:gd name="T1" fmla="*/ 1923 h 1923"/>
              <a:gd name="T2" fmla="*/ 1003 w 1015"/>
              <a:gd name="T3" fmla="*/ 1920 h 1923"/>
              <a:gd name="T4" fmla="*/ 2 w 1015"/>
              <a:gd name="T5" fmla="*/ 10 h 1923"/>
              <a:gd name="T6" fmla="*/ 4 w 1015"/>
              <a:gd name="T7" fmla="*/ 2 h 1923"/>
              <a:gd name="T8" fmla="*/ 12 w 1015"/>
              <a:gd name="T9" fmla="*/ 4 h 1923"/>
              <a:gd name="T10" fmla="*/ 1013 w 1015"/>
              <a:gd name="T11" fmla="*/ 1914 h 1923"/>
              <a:gd name="T12" fmla="*/ 1011 w 1015"/>
              <a:gd name="T13" fmla="*/ 1922 h 1923"/>
              <a:gd name="T14" fmla="*/ 1008 w 1015"/>
              <a:gd name="T15" fmla="*/ 1923 h 1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5" h="1923">
                <a:moveTo>
                  <a:pt x="1008" y="1923"/>
                </a:moveTo>
                <a:cubicBezTo>
                  <a:pt x="1006" y="1923"/>
                  <a:pt x="1004" y="1922"/>
                  <a:pt x="1003" y="1920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7"/>
                  <a:pt x="1" y="3"/>
                  <a:pt x="4" y="2"/>
                </a:cubicBezTo>
                <a:cubicBezTo>
                  <a:pt x="7" y="0"/>
                  <a:pt x="11" y="1"/>
                  <a:pt x="12" y="4"/>
                </a:cubicBezTo>
                <a:cubicBezTo>
                  <a:pt x="1013" y="1914"/>
                  <a:pt x="1013" y="1914"/>
                  <a:pt x="1013" y="1914"/>
                </a:cubicBezTo>
                <a:cubicBezTo>
                  <a:pt x="1015" y="1917"/>
                  <a:pt x="1014" y="1921"/>
                  <a:pt x="1011" y="1922"/>
                </a:cubicBezTo>
                <a:cubicBezTo>
                  <a:pt x="1010" y="1923"/>
                  <a:pt x="1009" y="1923"/>
                  <a:pt x="1008" y="192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4" name="Freeform 71"/>
          <p:cNvSpPr/>
          <p:nvPr/>
        </p:nvSpPr>
        <p:spPr bwMode="auto">
          <a:xfrm>
            <a:off x="6067941" y="295737"/>
            <a:ext cx="84421" cy="1004614"/>
          </a:xfrm>
          <a:custGeom>
            <a:avLst/>
            <a:gdLst>
              <a:gd name="T0" fmla="*/ 6 w 94"/>
              <a:gd name="T1" fmla="*/ 1116 h 1116"/>
              <a:gd name="T2" fmla="*/ 6 w 94"/>
              <a:gd name="T3" fmla="*/ 1116 h 1116"/>
              <a:gd name="T4" fmla="*/ 0 w 94"/>
              <a:gd name="T5" fmla="*/ 1110 h 1116"/>
              <a:gd name="T6" fmla="*/ 82 w 94"/>
              <a:gd name="T7" fmla="*/ 6 h 1116"/>
              <a:gd name="T8" fmla="*/ 89 w 94"/>
              <a:gd name="T9" fmla="*/ 0 h 1116"/>
              <a:gd name="T10" fmla="*/ 94 w 94"/>
              <a:gd name="T11" fmla="*/ 7 h 1116"/>
              <a:gd name="T12" fmla="*/ 12 w 94"/>
              <a:gd name="T13" fmla="*/ 1110 h 1116"/>
              <a:gd name="T14" fmla="*/ 6 w 94"/>
              <a:gd name="T15" fmla="*/ 1116 h 1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" h="1116">
                <a:moveTo>
                  <a:pt x="6" y="1116"/>
                </a:moveTo>
                <a:cubicBezTo>
                  <a:pt x="6" y="1116"/>
                  <a:pt x="6" y="1116"/>
                  <a:pt x="6" y="1116"/>
                </a:cubicBezTo>
                <a:cubicBezTo>
                  <a:pt x="2" y="1116"/>
                  <a:pt x="0" y="1113"/>
                  <a:pt x="0" y="1110"/>
                </a:cubicBezTo>
                <a:cubicBezTo>
                  <a:pt x="82" y="6"/>
                  <a:pt x="82" y="6"/>
                  <a:pt x="82" y="6"/>
                </a:cubicBezTo>
                <a:cubicBezTo>
                  <a:pt x="83" y="2"/>
                  <a:pt x="85" y="0"/>
                  <a:pt x="89" y="0"/>
                </a:cubicBezTo>
                <a:cubicBezTo>
                  <a:pt x="92" y="0"/>
                  <a:pt x="94" y="3"/>
                  <a:pt x="94" y="7"/>
                </a:cubicBezTo>
                <a:cubicBezTo>
                  <a:pt x="12" y="1110"/>
                  <a:pt x="12" y="1110"/>
                  <a:pt x="12" y="1110"/>
                </a:cubicBezTo>
                <a:cubicBezTo>
                  <a:pt x="12" y="1114"/>
                  <a:pt x="9" y="1116"/>
                  <a:pt x="6" y="111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5" name="Freeform 72"/>
          <p:cNvSpPr/>
          <p:nvPr/>
        </p:nvSpPr>
        <p:spPr bwMode="auto">
          <a:xfrm>
            <a:off x="6067941" y="1289094"/>
            <a:ext cx="984915" cy="140702"/>
          </a:xfrm>
          <a:custGeom>
            <a:avLst/>
            <a:gdLst>
              <a:gd name="T0" fmla="*/ 1088 w 1094"/>
              <a:gd name="T1" fmla="*/ 155 h 155"/>
              <a:gd name="T2" fmla="*/ 1087 w 1094"/>
              <a:gd name="T3" fmla="*/ 155 h 155"/>
              <a:gd name="T4" fmla="*/ 5 w 1094"/>
              <a:gd name="T5" fmla="*/ 12 h 155"/>
              <a:gd name="T6" fmla="*/ 0 w 1094"/>
              <a:gd name="T7" fmla="*/ 5 h 155"/>
              <a:gd name="T8" fmla="*/ 7 w 1094"/>
              <a:gd name="T9" fmla="*/ 0 h 155"/>
              <a:gd name="T10" fmla="*/ 1089 w 1094"/>
              <a:gd name="T11" fmla="*/ 143 h 155"/>
              <a:gd name="T12" fmla="*/ 1094 w 1094"/>
              <a:gd name="T13" fmla="*/ 150 h 155"/>
              <a:gd name="T14" fmla="*/ 1088 w 1094"/>
              <a:gd name="T1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4" h="155">
                <a:moveTo>
                  <a:pt x="1088" y="155"/>
                </a:moveTo>
                <a:cubicBezTo>
                  <a:pt x="1088" y="155"/>
                  <a:pt x="1087" y="155"/>
                  <a:pt x="1087" y="15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0" y="5"/>
                </a:cubicBezTo>
                <a:cubicBezTo>
                  <a:pt x="1" y="2"/>
                  <a:pt x="4" y="0"/>
                  <a:pt x="7" y="0"/>
                </a:cubicBezTo>
                <a:cubicBezTo>
                  <a:pt x="1089" y="143"/>
                  <a:pt x="1089" y="143"/>
                  <a:pt x="1089" y="143"/>
                </a:cubicBezTo>
                <a:cubicBezTo>
                  <a:pt x="1092" y="144"/>
                  <a:pt x="1094" y="147"/>
                  <a:pt x="1094" y="150"/>
                </a:cubicBezTo>
                <a:cubicBezTo>
                  <a:pt x="1093" y="153"/>
                  <a:pt x="1091" y="155"/>
                  <a:pt x="1088" y="1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6" name="Freeform 73"/>
          <p:cNvSpPr/>
          <p:nvPr/>
        </p:nvSpPr>
        <p:spPr bwMode="auto">
          <a:xfrm>
            <a:off x="7041601" y="1417133"/>
            <a:ext cx="1812244" cy="993358"/>
          </a:xfrm>
          <a:custGeom>
            <a:avLst/>
            <a:gdLst>
              <a:gd name="T0" fmla="*/ 2006 w 2013"/>
              <a:gd name="T1" fmla="*/ 1103 h 1103"/>
              <a:gd name="T2" fmla="*/ 2003 w 2013"/>
              <a:gd name="T3" fmla="*/ 1103 h 1103"/>
              <a:gd name="T4" fmla="*/ 4 w 2013"/>
              <a:gd name="T5" fmla="*/ 12 h 1103"/>
              <a:gd name="T6" fmla="*/ 2 w 2013"/>
              <a:gd name="T7" fmla="*/ 4 h 1103"/>
              <a:gd name="T8" fmla="*/ 10 w 2013"/>
              <a:gd name="T9" fmla="*/ 2 h 1103"/>
              <a:gd name="T10" fmla="*/ 2009 w 2013"/>
              <a:gd name="T11" fmla="*/ 1092 h 1103"/>
              <a:gd name="T12" fmla="*/ 2011 w 2013"/>
              <a:gd name="T13" fmla="*/ 1100 h 1103"/>
              <a:gd name="T14" fmla="*/ 2006 w 2013"/>
              <a:gd name="T15" fmla="*/ 1103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3" h="1103">
                <a:moveTo>
                  <a:pt x="2006" y="1103"/>
                </a:moveTo>
                <a:cubicBezTo>
                  <a:pt x="2005" y="1103"/>
                  <a:pt x="2004" y="1103"/>
                  <a:pt x="2003" y="1103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2" y="4"/>
                </a:cubicBezTo>
                <a:cubicBezTo>
                  <a:pt x="3" y="1"/>
                  <a:pt x="7" y="0"/>
                  <a:pt x="10" y="2"/>
                </a:cubicBezTo>
                <a:cubicBezTo>
                  <a:pt x="2009" y="1092"/>
                  <a:pt x="2009" y="1092"/>
                  <a:pt x="2009" y="1092"/>
                </a:cubicBezTo>
                <a:cubicBezTo>
                  <a:pt x="2012" y="1094"/>
                  <a:pt x="2013" y="1097"/>
                  <a:pt x="2011" y="1100"/>
                </a:cubicBezTo>
                <a:cubicBezTo>
                  <a:pt x="2010" y="1102"/>
                  <a:pt x="2008" y="1103"/>
                  <a:pt x="2006" y="11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7" name="Freeform 74"/>
          <p:cNvSpPr/>
          <p:nvPr/>
        </p:nvSpPr>
        <p:spPr bwMode="auto">
          <a:xfrm>
            <a:off x="8112344" y="523674"/>
            <a:ext cx="741501" cy="1886817"/>
          </a:xfrm>
          <a:custGeom>
            <a:avLst/>
            <a:gdLst>
              <a:gd name="T0" fmla="*/ 817 w 824"/>
              <a:gd name="T1" fmla="*/ 2096 h 2096"/>
              <a:gd name="T2" fmla="*/ 811 w 824"/>
              <a:gd name="T3" fmla="*/ 2093 h 2096"/>
              <a:gd name="T4" fmla="*/ 1 w 824"/>
              <a:gd name="T5" fmla="*/ 9 h 2096"/>
              <a:gd name="T6" fmla="*/ 4 w 824"/>
              <a:gd name="T7" fmla="*/ 1 h 2096"/>
              <a:gd name="T8" fmla="*/ 12 w 824"/>
              <a:gd name="T9" fmla="*/ 4 h 2096"/>
              <a:gd name="T10" fmla="*/ 822 w 824"/>
              <a:gd name="T11" fmla="*/ 2088 h 2096"/>
              <a:gd name="T12" fmla="*/ 819 w 824"/>
              <a:gd name="T13" fmla="*/ 2096 h 2096"/>
              <a:gd name="T14" fmla="*/ 817 w 824"/>
              <a:gd name="T15" fmla="*/ 2096 h 2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4" h="2096">
                <a:moveTo>
                  <a:pt x="817" y="2096"/>
                </a:moveTo>
                <a:cubicBezTo>
                  <a:pt x="814" y="2096"/>
                  <a:pt x="812" y="2095"/>
                  <a:pt x="811" y="2093"/>
                </a:cubicBezTo>
                <a:cubicBezTo>
                  <a:pt x="1" y="9"/>
                  <a:pt x="1" y="9"/>
                  <a:pt x="1" y="9"/>
                </a:cubicBezTo>
                <a:cubicBezTo>
                  <a:pt x="0" y="5"/>
                  <a:pt x="1" y="2"/>
                  <a:pt x="4" y="1"/>
                </a:cubicBezTo>
                <a:cubicBezTo>
                  <a:pt x="7" y="0"/>
                  <a:pt x="11" y="1"/>
                  <a:pt x="12" y="4"/>
                </a:cubicBezTo>
                <a:cubicBezTo>
                  <a:pt x="822" y="2088"/>
                  <a:pt x="822" y="2088"/>
                  <a:pt x="822" y="2088"/>
                </a:cubicBezTo>
                <a:cubicBezTo>
                  <a:pt x="824" y="2091"/>
                  <a:pt x="822" y="2095"/>
                  <a:pt x="819" y="2096"/>
                </a:cubicBezTo>
                <a:cubicBezTo>
                  <a:pt x="818" y="2096"/>
                  <a:pt x="818" y="2096"/>
                  <a:pt x="817" y="209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8" name="Freeform 75"/>
          <p:cNvSpPr/>
          <p:nvPr/>
        </p:nvSpPr>
        <p:spPr bwMode="auto">
          <a:xfrm>
            <a:off x="7041602" y="523674"/>
            <a:ext cx="1082000" cy="906122"/>
          </a:xfrm>
          <a:custGeom>
            <a:avLst/>
            <a:gdLst>
              <a:gd name="T0" fmla="*/ 7 w 1202"/>
              <a:gd name="T1" fmla="*/ 1006 h 1006"/>
              <a:gd name="T2" fmla="*/ 2 w 1202"/>
              <a:gd name="T3" fmla="*/ 1004 h 1006"/>
              <a:gd name="T4" fmla="*/ 3 w 1202"/>
              <a:gd name="T5" fmla="*/ 996 h 1006"/>
              <a:gd name="T6" fmla="*/ 1191 w 1202"/>
              <a:gd name="T7" fmla="*/ 2 h 1006"/>
              <a:gd name="T8" fmla="*/ 1200 w 1202"/>
              <a:gd name="T9" fmla="*/ 2 h 1006"/>
              <a:gd name="T10" fmla="*/ 1199 w 1202"/>
              <a:gd name="T11" fmla="*/ 11 h 1006"/>
              <a:gd name="T12" fmla="*/ 11 w 1202"/>
              <a:gd name="T13" fmla="*/ 1005 h 1006"/>
              <a:gd name="T14" fmla="*/ 7 w 1202"/>
              <a:gd name="T1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2" h="1006">
                <a:moveTo>
                  <a:pt x="7" y="1006"/>
                </a:moveTo>
                <a:cubicBezTo>
                  <a:pt x="5" y="1006"/>
                  <a:pt x="4" y="1005"/>
                  <a:pt x="2" y="1004"/>
                </a:cubicBezTo>
                <a:cubicBezTo>
                  <a:pt x="0" y="1001"/>
                  <a:pt x="1" y="998"/>
                  <a:pt x="3" y="996"/>
                </a:cubicBezTo>
                <a:cubicBezTo>
                  <a:pt x="1191" y="2"/>
                  <a:pt x="1191" y="2"/>
                  <a:pt x="1191" y="2"/>
                </a:cubicBezTo>
                <a:cubicBezTo>
                  <a:pt x="1194" y="0"/>
                  <a:pt x="1198" y="0"/>
                  <a:pt x="1200" y="2"/>
                </a:cubicBezTo>
                <a:cubicBezTo>
                  <a:pt x="1202" y="5"/>
                  <a:pt x="1202" y="9"/>
                  <a:pt x="1199" y="11"/>
                </a:cubicBezTo>
                <a:cubicBezTo>
                  <a:pt x="11" y="1005"/>
                  <a:pt x="11" y="1005"/>
                  <a:pt x="11" y="1005"/>
                </a:cubicBezTo>
                <a:cubicBezTo>
                  <a:pt x="10" y="1006"/>
                  <a:pt x="8" y="1006"/>
                  <a:pt x="7" y="100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9" name="Freeform 76"/>
          <p:cNvSpPr/>
          <p:nvPr/>
        </p:nvSpPr>
        <p:spPr bwMode="auto">
          <a:xfrm>
            <a:off x="5391163" y="1417133"/>
            <a:ext cx="1663100" cy="1198783"/>
          </a:xfrm>
          <a:custGeom>
            <a:avLst/>
            <a:gdLst>
              <a:gd name="T0" fmla="*/ 7 w 1846"/>
              <a:gd name="T1" fmla="*/ 1330 h 1330"/>
              <a:gd name="T2" fmla="*/ 2 w 1846"/>
              <a:gd name="T3" fmla="*/ 1327 h 1330"/>
              <a:gd name="T4" fmla="*/ 3 w 1846"/>
              <a:gd name="T5" fmla="*/ 1319 h 1330"/>
              <a:gd name="T6" fmla="*/ 1835 w 1846"/>
              <a:gd name="T7" fmla="*/ 2 h 1330"/>
              <a:gd name="T8" fmla="*/ 1844 w 1846"/>
              <a:gd name="T9" fmla="*/ 4 h 1330"/>
              <a:gd name="T10" fmla="*/ 1842 w 1846"/>
              <a:gd name="T11" fmla="*/ 12 h 1330"/>
              <a:gd name="T12" fmla="*/ 10 w 1846"/>
              <a:gd name="T13" fmla="*/ 1329 h 1330"/>
              <a:gd name="T14" fmla="*/ 7 w 1846"/>
              <a:gd name="T15" fmla="*/ 1330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6" h="1330">
                <a:moveTo>
                  <a:pt x="7" y="1330"/>
                </a:moveTo>
                <a:cubicBezTo>
                  <a:pt x="5" y="1330"/>
                  <a:pt x="3" y="1329"/>
                  <a:pt x="2" y="1327"/>
                </a:cubicBezTo>
                <a:cubicBezTo>
                  <a:pt x="0" y="1325"/>
                  <a:pt x="1" y="1321"/>
                  <a:pt x="3" y="1319"/>
                </a:cubicBezTo>
                <a:cubicBezTo>
                  <a:pt x="1835" y="2"/>
                  <a:pt x="1835" y="2"/>
                  <a:pt x="1835" y="2"/>
                </a:cubicBezTo>
                <a:cubicBezTo>
                  <a:pt x="1838" y="0"/>
                  <a:pt x="1842" y="1"/>
                  <a:pt x="1844" y="4"/>
                </a:cubicBezTo>
                <a:cubicBezTo>
                  <a:pt x="1846" y="6"/>
                  <a:pt x="1845" y="10"/>
                  <a:pt x="1842" y="12"/>
                </a:cubicBezTo>
                <a:cubicBezTo>
                  <a:pt x="10" y="1329"/>
                  <a:pt x="10" y="1329"/>
                  <a:pt x="10" y="1329"/>
                </a:cubicBezTo>
                <a:cubicBezTo>
                  <a:pt x="9" y="1329"/>
                  <a:pt x="8" y="1330"/>
                  <a:pt x="7" y="13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0" name="Freeform 77"/>
          <p:cNvSpPr/>
          <p:nvPr/>
        </p:nvSpPr>
        <p:spPr bwMode="auto">
          <a:xfrm>
            <a:off x="6066534" y="523674"/>
            <a:ext cx="2057066" cy="776676"/>
          </a:xfrm>
          <a:custGeom>
            <a:avLst/>
            <a:gdLst>
              <a:gd name="T0" fmla="*/ 7 w 2284"/>
              <a:gd name="T1" fmla="*/ 863 h 863"/>
              <a:gd name="T2" fmla="*/ 1 w 2284"/>
              <a:gd name="T3" fmla="*/ 859 h 863"/>
              <a:gd name="T4" fmla="*/ 5 w 2284"/>
              <a:gd name="T5" fmla="*/ 851 h 863"/>
              <a:gd name="T6" fmla="*/ 2275 w 2284"/>
              <a:gd name="T7" fmla="*/ 1 h 863"/>
              <a:gd name="T8" fmla="*/ 2283 w 2284"/>
              <a:gd name="T9" fmla="*/ 4 h 863"/>
              <a:gd name="T10" fmla="*/ 2279 w 2284"/>
              <a:gd name="T11" fmla="*/ 12 h 863"/>
              <a:gd name="T12" fmla="*/ 9 w 2284"/>
              <a:gd name="T13" fmla="*/ 863 h 863"/>
              <a:gd name="T14" fmla="*/ 7 w 2284"/>
              <a:gd name="T15" fmla="*/ 863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4" h="863">
                <a:moveTo>
                  <a:pt x="7" y="863"/>
                </a:moveTo>
                <a:cubicBezTo>
                  <a:pt x="5" y="863"/>
                  <a:pt x="2" y="861"/>
                  <a:pt x="1" y="859"/>
                </a:cubicBezTo>
                <a:cubicBezTo>
                  <a:pt x="0" y="856"/>
                  <a:pt x="2" y="852"/>
                  <a:pt x="5" y="851"/>
                </a:cubicBezTo>
                <a:cubicBezTo>
                  <a:pt x="2275" y="1"/>
                  <a:pt x="2275" y="1"/>
                  <a:pt x="2275" y="1"/>
                </a:cubicBezTo>
                <a:cubicBezTo>
                  <a:pt x="2278" y="0"/>
                  <a:pt x="2282" y="1"/>
                  <a:pt x="2283" y="4"/>
                </a:cubicBezTo>
                <a:cubicBezTo>
                  <a:pt x="2284" y="7"/>
                  <a:pt x="2283" y="11"/>
                  <a:pt x="2279" y="12"/>
                </a:cubicBezTo>
                <a:cubicBezTo>
                  <a:pt x="9" y="863"/>
                  <a:pt x="9" y="863"/>
                  <a:pt x="9" y="863"/>
                </a:cubicBezTo>
                <a:cubicBezTo>
                  <a:pt x="8" y="863"/>
                  <a:pt x="8" y="863"/>
                  <a:pt x="7" y="8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1" name="Freeform 78"/>
          <p:cNvSpPr/>
          <p:nvPr/>
        </p:nvSpPr>
        <p:spPr bwMode="auto">
          <a:xfrm>
            <a:off x="6142513" y="295737"/>
            <a:ext cx="1981087" cy="237787"/>
          </a:xfrm>
          <a:custGeom>
            <a:avLst/>
            <a:gdLst>
              <a:gd name="T0" fmla="*/ 2194 w 2201"/>
              <a:gd name="T1" fmla="*/ 265 h 265"/>
              <a:gd name="T2" fmla="*/ 2194 w 2201"/>
              <a:gd name="T3" fmla="*/ 265 h 265"/>
              <a:gd name="T4" fmla="*/ 6 w 2201"/>
              <a:gd name="T5" fmla="*/ 12 h 265"/>
              <a:gd name="T6" fmla="*/ 0 w 2201"/>
              <a:gd name="T7" fmla="*/ 5 h 265"/>
              <a:gd name="T8" fmla="*/ 7 w 2201"/>
              <a:gd name="T9" fmla="*/ 0 h 265"/>
              <a:gd name="T10" fmla="*/ 2195 w 2201"/>
              <a:gd name="T11" fmla="*/ 253 h 265"/>
              <a:gd name="T12" fmla="*/ 2200 w 2201"/>
              <a:gd name="T13" fmla="*/ 260 h 265"/>
              <a:gd name="T14" fmla="*/ 2194 w 2201"/>
              <a:gd name="T15" fmla="*/ 265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01" h="265">
                <a:moveTo>
                  <a:pt x="2194" y="265"/>
                </a:moveTo>
                <a:cubicBezTo>
                  <a:pt x="2194" y="265"/>
                  <a:pt x="2194" y="265"/>
                  <a:pt x="2194" y="265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5"/>
                </a:cubicBezTo>
                <a:cubicBezTo>
                  <a:pt x="1" y="2"/>
                  <a:pt x="4" y="0"/>
                  <a:pt x="7" y="0"/>
                </a:cubicBezTo>
                <a:cubicBezTo>
                  <a:pt x="2195" y="253"/>
                  <a:pt x="2195" y="253"/>
                  <a:pt x="2195" y="253"/>
                </a:cubicBezTo>
                <a:cubicBezTo>
                  <a:pt x="2198" y="254"/>
                  <a:pt x="2201" y="257"/>
                  <a:pt x="2200" y="260"/>
                </a:cubicBezTo>
                <a:cubicBezTo>
                  <a:pt x="2200" y="263"/>
                  <a:pt x="2197" y="265"/>
                  <a:pt x="2194" y="2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2" name="Freeform 79"/>
          <p:cNvSpPr/>
          <p:nvPr/>
        </p:nvSpPr>
        <p:spPr bwMode="auto">
          <a:xfrm>
            <a:off x="5166041" y="-431694"/>
            <a:ext cx="987730" cy="737280"/>
          </a:xfrm>
          <a:custGeom>
            <a:avLst/>
            <a:gdLst>
              <a:gd name="T0" fmla="*/ 1090 w 1097"/>
              <a:gd name="T1" fmla="*/ 819 h 819"/>
              <a:gd name="T2" fmla="*/ 1087 w 1097"/>
              <a:gd name="T3" fmla="*/ 818 h 819"/>
              <a:gd name="T4" fmla="*/ 3 w 1097"/>
              <a:gd name="T5" fmla="*/ 12 h 819"/>
              <a:gd name="T6" fmla="*/ 2 w 1097"/>
              <a:gd name="T7" fmla="*/ 3 h 819"/>
              <a:gd name="T8" fmla="*/ 11 w 1097"/>
              <a:gd name="T9" fmla="*/ 2 h 819"/>
              <a:gd name="T10" fmla="*/ 1094 w 1097"/>
              <a:gd name="T11" fmla="*/ 808 h 819"/>
              <a:gd name="T12" fmla="*/ 1095 w 1097"/>
              <a:gd name="T13" fmla="*/ 817 h 819"/>
              <a:gd name="T14" fmla="*/ 1090 w 1097"/>
              <a:gd name="T15" fmla="*/ 819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7" h="819">
                <a:moveTo>
                  <a:pt x="1090" y="819"/>
                </a:moveTo>
                <a:cubicBezTo>
                  <a:pt x="1089" y="819"/>
                  <a:pt x="1088" y="819"/>
                  <a:pt x="1087" y="818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0"/>
                  <a:pt x="0" y="6"/>
                  <a:pt x="2" y="3"/>
                </a:cubicBezTo>
                <a:cubicBezTo>
                  <a:pt x="4" y="1"/>
                  <a:pt x="8" y="0"/>
                  <a:pt x="11" y="2"/>
                </a:cubicBezTo>
                <a:cubicBezTo>
                  <a:pt x="1094" y="808"/>
                  <a:pt x="1094" y="808"/>
                  <a:pt x="1094" y="808"/>
                </a:cubicBezTo>
                <a:cubicBezTo>
                  <a:pt x="1097" y="810"/>
                  <a:pt x="1097" y="814"/>
                  <a:pt x="1095" y="817"/>
                </a:cubicBezTo>
                <a:cubicBezTo>
                  <a:pt x="1094" y="818"/>
                  <a:pt x="1092" y="819"/>
                  <a:pt x="1090" y="81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3" name="Freeform 80"/>
          <p:cNvSpPr/>
          <p:nvPr/>
        </p:nvSpPr>
        <p:spPr bwMode="auto">
          <a:xfrm>
            <a:off x="5391164" y="1289094"/>
            <a:ext cx="688034" cy="1326822"/>
          </a:xfrm>
          <a:custGeom>
            <a:avLst/>
            <a:gdLst>
              <a:gd name="T0" fmla="*/ 7 w 764"/>
              <a:gd name="T1" fmla="*/ 1473 h 1473"/>
              <a:gd name="T2" fmla="*/ 4 w 764"/>
              <a:gd name="T3" fmla="*/ 1472 h 1473"/>
              <a:gd name="T4" fmla="*/ 1 w 764"/>
              <a:gd name="T5" fmla="*/ 1464 h 1473"/>
              <a:gd name="T6" fmla="*/ 752 w 764"/>
              <a:gd name="T7" fmla="*/ 4 h 1473"/>
              <a:gd name="T8" fmla="*/ 760 w 764"/>
              <a:gd name="T9" fmla="*/ 2 h 1473"/>
              <a:gd name="T10" fmla="*/ 762 w 764"/>
              <a:gd name="T11" fmla="*/ 10 h 1473"/>
              <a:gd name="T12" fmla="*/ 12 w 764"/>
              <a:gd name="T13" fmla="*/ 1470 h 1473"/>
              <a:gd name="T14" fmla="*/ 7 w 764"/>
              <a:gd name="T15" fmla="*/ 147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4" h="1473">
                <a:moveTo>
                  <a:pt x="7" y="1473"/>
                </a:moveTo>
                <a:cubicBezTo>
                  <a:pt x="6" y="1473"/>
                  <a:pt x="5" y="1473"/>
                  <a:pt x="4" y="1472"/>
                </a:cubicBezTo>
                <a:cubicBezTo>
                  <a:pt x="1" y="1471"/>
                  <a:pt x="0" y="1467"/>
                  <a:pt x="1" y="1464"/>
                </a:cubicBezTo>
                <a:cubicBezTo>
                  <a:pt x="752" y="4"/>
                  <a:pt x="752" y="4"/>
                  <a:pt x="752" y="4"/>
                </a:cubicBezTo>
                <a:cubicBezTo>
                  <a:pt x="753" y="1"/>
                  <a:pt x="757" y="0"/>
                  <a:pt x="760" y="2"/>
                </a:cubicBezTo>
                <a:cubicBezTo>
                  <a:pt x="763" y="3"/>
                  <a:pt x="764" y="7"/>
                  <a:pt x="762" y="10"/>
                </a:cubicBezTo>
                <a:cubicBezTo>
                  <a:pt x="12" y="1470"/>
                  <a:pt x="12" y="1470"/>
                  <a:pt x="12" y="1470"/>
                </a:cubicBezTo>
                <a:cubicBezTo>
                  <a:pt x="11" y="1472"/>
                  <a:pt x="9" y="1473"/>
                  <a:pt x="7" y="147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4" name="Freeform 81"/>
          <p:cNvSpPr/>
          <p:nvPr/>
        </p:nvSpPr>
        <p:spPr bwMode="auto">
          <a:xfrm>
            <a:off x="1948182" y="1754818"/>
            <a:ext cx="1367625" cy="427735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5" name="Freeform 82"/>
          <p:cNvSpPr/>
          <p:nvPr/>
        </p:nvSpPr>
        <p:spPr bwMode="auto">
          <a:xfrm>
            <a:off x="-398732" y="1754818"/>
            <a:ext cx="2358170" cy="2453847"/>
          </a:xfrm>
          <a:custGeom>
            <a:avLst/>
            <a:gdLst>
              <a:gd name="T0" fmla="*/ 6 w 2619"/>
              <a:gd name="T1" fmla="*/ 2724 h 2724"/>
              <a:gd name="T2" fmla="*/ 2 w 2619"/>
              <a:gd name="T3" fmla="*/ 2722 h 2724"/>
              <a:gd name="T4" fmla="*/ 2 w 2619"/>
              <a:gd name="T5" fmla="*/ 2714 h 2724"/>
              <a:gd name="T6" fmla="*/ 2609 w 2619"/>
              <a:gd name="T7" fmla="*/ 3 h 2724"/>
              <a:gd name="T8" fmla="*/ 2617 w 2619"/>
              <a:gd name="T9" fmla="*/ 2 h 2724"/>
              <a:gd name="T10" fmla="*/ 2617 w 2619"/>
              <a:gd name="T11" fmla="*/ 11 h 2724"/>
              <a:gd name="T12" fmla="*/ 10 w 2619"/>
              <a:gd name="T13" fmla="*/ 2722 h 2724"/>
              <a:gd name="T14" fmla="*/ 6 w 2619"/>
              <a:gd name="T15" fmla="*/ 2724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19" h="2724">
                <a:moveTo>
                  <a:pt x="6" y="2724"/>
                </a:moveTo>
                <a:cubicBezTo>
                  <a:pt x="5" y="2724"/>
                  <a:pt x="3" y="2723"/>
                  <a:pt x="2" y="2722"/>
                </a:cubicBezTo>
                <a:cubicBezTo>
                  <a:pt x="0" y="2720"/>
                  <a:pt x="0" y="2716"/>
                  <a:pt x="2" y="2714"/>
                </a:cubicBezTo>
                <a:cubicBezTo>
                  <a:pt x="2609" y="3"/>
                  <a:pt x="2609" y="3"/>
                  <a:pt x="2609" y="3"/>
                </a:cubicBezTo>
                <a:cubicBezTo>
                  <a:pt x="2611" y="0"/>
                  <a:pt x="2615" y="0"/>
                  <a:pt x="2617" y="2"/>
                </a:cubicBezTo>
                <a:cubicBezTo>
                  <a:pt x="2619" y="5"/>
                  <a:pt x="2619" y="8"/>
                  <a:pt x="2617" y="11"/>
                </a:cubicBezTo>
                <a:cubicBezTo>
                  <a:pt x="10" y="2722"/>
                  <a:pt x="10" y="2722"/>
                  <a:pt x="10" y="2722"/>
                </a:cubicBezTo>
                <a:cubicBezTo>
                  <a:pt x="9" y="2723"/>
                  <a:pt x="8" y="2724"/>
                  <a:pt x="6" y="272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6" name="Freeform 83"/>
          <p:cNvSpPr/>
          <p:nvPr/>
        </p:nvSpPr>
        <p:spPr bwMode="auto">
          <a:xfrm>
            <a:off x="-398732" y="4197409"/>
            <a:ext cx="1283205" cy="56281"/>
          </a:xfrm>
          <a:custGeom>
            <a:avLst/>
            <a:gdLst>
              <a:gd name="T0" fmla="*/ 1419 w 1425"/>
              <a:gd name="T1" fmla="*/ 62 h 62"/>
              <a:gd name="T2" fmla="*/ 1419 w 1425"/>
              <a:gd name="T3" fmla="*/ 62 h 62"/>
              <a:gd name="T4" fmla="*/ 6 w 1425"/>
              <a:gd name="T5" fmla="*/ 12 h 62"/>
              <a:gd name="T6" fmla="*/ 0 w 1425"/>
              <a:gd name="T7" fmla="*/ 6 h 62"/>
              <a:gd name="T8" fmla="*/ 6 w 1425"/>
              <a:gd name="T9" fmla="*/ 0 h 62"/>
              <a:gd name="T10" fmla="*/ 1419 w 1425"/>
              <a:gd name="T11" fmla="*/ 50 h 62"/>
              <a:gd name="T12" fmla="*/ 1425 w 1425"/>
              <a:gd name="T13" fmla="*/ 56 h 62"/>
              <a:gd name="T14" fmla="*/ 1419 w 1425"/>
              <a:gd name="T15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5" h="62">
                <a:moveTo>
                  <a:pt x="1419" y="62"/>
                </a:moveTo>
                <a:cubicBezTo>
                  <a:pt x="1419" y="62"/>
                  <a:pt x="1419" y="62"/>
                  <a:pt x="1419" y="6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419" y="50"/>
                  <a:pt x="1419" y="50"/>
                  <a:pt x="1419" y="50"/>
                </a:cubicBezTo>
                <a:cubicBezTo>
                  <a:pt x="1423" y="50"/>
                  <a:pt x="1425" y="53"/>
                  <a:pt x="1425" y="56"/>
                </a:cubicBezTo>
                <a:cubicBezTo>
                  <a:pt x="1425" y="59"/>
                  <a:pt x="1422" y="62"/>
                  <a:pt x="1419" y="62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7" name="Freeform 84"/>
          <p:cNvSpPr/>
          <p:nvPr/>
        </p:nvSpPr>
        <p:spPr bwMode="auto">
          <a:xfrm>
            <a:off x="871808" y="1754817"/>
            <a:ext cx="1087629" cy="2498871"/>
          </a:xfrm>
          <a:custGeom>
            <a:avLst/>
            <a:gdLst>
              <a:gd name="T0" fmla="*/ 7 w 1208"/>
              <a:gd name="T1" fmla="*/ 2774 h 2774"/>
              <a:gd name="T2" fmla="*/ 5 w 1208"/>
              <a:gd name="T3" fmla="*/ 2773 h 2774"/>
              <a:gd name="T4" fmla="*/ 2 w 1208"/>
              <a:gd name="T5" fmla="*/ 2765 h 2774"/>
              <a:gd name="T6" fmla="*/ 1195 w 1208"/>
              <a:gd name="T7" fmla="*/ 4 h 2774"/>
              <a:gd name="T8" fmla="*/ 1203 w 1208"/>
              <a:gd name="T9" fmla="*/ 1 h 2774"/>
              <a:gd name="T10" fmla="*/ 1206 w 1208"/>
              <a:gd name="T11" fmla="*/ 9 h 2774"/>
              <a:gd name="T12" fmla="*/ 13 w 1208"/>
              <a:gd name="T13" fmla="*/ 2770 h 2774"/>
              <a:gd name="T14" fmla="*/ 7 w 1208"/>
              <a:gd name="T15" fmla="*/ 2774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8" h="2774">
                <a:moveTo>
                  <a:pt x="7" y="2774"/>
                </a:moveTo>
                <a:cubicBezTo>
                  <a:pt x="6" y="2774"/>
                  <a:pt x="5" y="2774"/>
                  <a:pt x="5" y="2773"/>
                </a:cubicBezTo>
                <a:cubicBezTo>
                  <a:pt x="2" y="2772"/>
                  <a:pt x="0" y="2769"/>
                  <a:pt x="2" y="2765"/>
                </a:cubicBezTo>
                <a:cubicBezTo>
                  <a:pt x="1195" y="4"/>
                  <a:pt x="1195" y="4"/>
                  <a:pt x="1195" y="4"/>
                </a:cubicBezTo>
                <a:cubicBezTo>
                  <a:pt x="1197" y="1"/>
                  <a:pt x="1200" y="0"/>
                  <a:pt x="1203" y="1"/>
                </a:cubicBezTo>
                <a:cubicBezTo>
                  <a:pt x="1206" y="2"/>
                  <a:pt x="1208" y="6"/>
                  <a:pt x="1206" y="9"/>
                </a:cubicBezTo>
                <a:cubicBezTo>
                  <a:pt x="13" y="2770"/>
                  <a:pt x="13" y="2770"/>
                  <a:pt x="13" y="2770"/>
                </a:cubicBezTo>
                <a:cubicBezTo>
                  <a:pt x="12" y="2773"/>
                  <a:pt x="9" y="2774"/>
                  <a:pt x="7" y="277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8" name="Freeform 85"/>
          <p:cNvSpPr/>
          <p:nvPr/>
        </p:nvSpPr>
        <p:spPr bwMode="auto">
          <a:xfrm>
            <a:off x="3439625" y="3766859"/>
            <a:ext cx="361605" cy="1377475"/>
          </a:xfrm>
          <a:custGeom>
            <a:avLst/>
            <a:gdLst>
              <a:gd name="T0" fmla="*/ 7 w 401"/>
              <a:gd name="T1" fmla="*/ 1530 h 1530"/>
              <a:gd name="T2" fmla="*/ 5 w 401"/>
              <a:gd name="T3" fmla="*/ 1530 h 1530"/>
              <a:gd name="T4" fmla="*/ 1 w 401"/>
              <a:gd name="T5" fmla="*/ 1522 h 1530"/>
              <a:gd name="T6" fmla="*/ 388 w 401"/>
              <a:gd name="T7" fmla="*/ 5 h 1530"/>
              <a:gd name="T8" fmla="*/ 396 w 401"/>
              <a:gd name="T9" fmla="*/ 0 h 1530"/>
              <a:gd name="T10" fmla="*/ 400 w 401"/>
              <a:gd name="T11" fmla="*/ 8 h 1530"/>
              <a:gd name="T12" fmla="*/ 13 w 401"/>
              <a:gd name="T13" fmla="*/ 1525 h 1530"/>
              <a:gd name="T14" fmla="*/ 7 w 401"/>
              <a:gd name="T15" fmla="*/ 1530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1" h="1530">
                <a:moveTo>
                  <a:pt x="7" y="1530"/>
                </a:moveTo>
                <a:cubicBezTo>
                  <a:pt x="6" y="1530"/>
                  <a:pt x="6" y="1530"/>
                  <a:pt x="5" y="1530"/>
                </a:cubicBezTo>
                <a:cubicBezTo>
                  <a:pt x="2" y="1529"/>
                  <a:pt x="0" y="1526"/>
                  <a:pt x="1" y="1522"/>
                </a:cubicBezTo>
                <a:cubicBezTo>
                  <a:pt x="388" y="5"/>
                  <a:pt x="388" y="5"/>
                  <a:pt x="388" y="5"/>
                </a:cubicBezTo>
                <a:cubicBezTo>
                  <a:pt x="389" y="2"/>
                  <a:pt x="393" y="0"/>
                  <a:pt x="396" y="0"/>
                </a:cubicBezTo>
                <a:cubicBezTo>
                  <a:pt x="399" y="1"/>
                  <a:pt x="401" y="4"/>
                  <a:pt x="400" y="8"/>
                </a:cubicBezTo>
                <a:cubicBezTo>
                  <a:pt x="13" y="1525"/>
                  <a:pt x="13" y="1525"/>
                  <a:pt x="13" y="1525"/>
                </a:cubicBezTo>
                <a:cubicBezTo>
                  <a:pt x="12" y="1528"/>
                  <a:pt x="9" y="1530"/>
                  <a:pt x="7" y="15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9" name="Freeform 86"/>
          <p:cNvSpPr/>
          <p:nvPr/>
        </p:nvSpPr>
        <p:spPr bwMode="auto">
          <a:xfrm>
            <a:off x="871808" y="4241026"/>
            <a:ext cx="2580479" cy="903308"/>
          </a:xfrm>
          <a:custGeom>
            <a:avLst/>
            <a:gdLst>
              <a:gd name="T0" fmla="*/ 2858 w 2865"/>
              <a:gd name="T1" fmla="*/ 1003 h 1003"/>
              <a:gd name="T2" fmla="*/ 2856 w 2865"/>
              <a:gd name="T3" fmla="*/ 1003 h 1003"/>
              <a:gd name="T4" fmla="*/ 5 w 2865"/>
              <a:gd name="T5" fmla="*/ 13 h 1003"/>
              <a:gd name="T6" fmla="*/ 1 w 2865"/>
              <a:gd name="T7" fmla="*/ 5 h 1003"/>
              <a:gd name="T8" fmla="*/ 9 w 2865"/>
              <a:gd name="T9" fmla="*/ 1 h 1003"/>
              <a:gd name="T10" fmla="*/ 2860 w 2865"/>
              <a:gd name="T11" fmla="*/ 991 h 1003"/>
              <a:gd name="T12" fmla="*/ 2863 w 2865"/>
              <a:gd name="T13" fmla="*/ 999 h 1003"/>
              <a:gd name="T14" fmla="*/ 2858 w 2865"/>
              <a:gd name="T15" fmla="*/ 1003 h 1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5" h="1003">
                <a:moveTo>
                  <a:pt x="2858" y="1003"/>
                </a:moveTo>
                <a:cubicBezTo>
                  <a:pt x="2857" y="1003"/>
                  <a:pt x="2856" y="1003"/>
                  <a:pt x="2856" y="1003"/>
                </a:cubicBezTo>
                <a:cubicBezTo>
                  <a:pt x="5" y="13"/>
                  <a:pt x="5" y="13"/>
                  <a:pt x="5" y="13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6" y="0"/>
                  <a:pt x="9" y="1"/>
                </a:cubicBezTo>
                <a:cubicBezTo>
                  <a:pt x="2860" y="991"/>
                  <a:pt x="2860" y="991"/>
                  <a:pt x="2860" y="991"/>
                </a:cubicBezTo>
                <a:cubicBezTo>
                  <a:pt x="2863" y="992"/>
                  <a:pt x="2865" y="996"/>
                  <a:pt x="2863" y="999"/>
                </a:cubicBezTo>
                <a:cubicBezTo>
                  <a:pt x="2863" y="1001"/>
                  <a:pt x="2860" y="1003"/>
                  <a:pt x="2858" y="10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0" name="Freeform 87"/>
          <p:cNvSpPr/>
          <p:nvPr/>
        </p:nvSpPr>
        <p:spPr bwMode="auto">
          <a:xfrm>
            <a:off x="3303149" y="2171296"/>
            <a:ext cx="147738" cy="2973038"/>
          </a:xfrm>
          <a:custGeom>
            <a:avLst/>
            <a:gdLst>
              <a:gd name="T0" fmla="*/ 158 w 164"/>
              <a:gd name="T1" fmla="*/ 3301 h 3301"/>
              <a:gd name="T2" fmla="*/ 152 w 164"/>
              <a:gd name="T3" fmla="*/ 3295 h 3301"/>
              <a:gd name="T4" fmla="*/ 0 w 164"/>
              <a:gd name="T5" fmla="*/ 7 h 3301"/>
              <a:gd name="T6" fmla="*/ 6 w 164"/>
              <a:gd name="T7" fmla="*/ 1 h 3301"/>
              <a:gd name="T8" fmla="*/ 12 w 164"/>
              <a:gd name="T9" fmla="*/ 6 h 3301"/>
              <a:gd name="T10" fmla="*/ 164 w 164"/>
              <a:gd name="T11" fmla="*/ 3295 h 3301"/>
              <a:gd name="T12" fmla="*/ 158 w 164"/>
              <a:gd name="T13" fmla="*/ 3301 h 3301"/>
              <a:gd name="T14" fmla="*/ 158 w 164"/>
              <a:gd name="T15" fmla="*/ 3301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3301">
                <a:moveTo>
                  <a:pt x="158" y="3301"/>
                </a:moveTo>
                <a:cubicBezTo>
                  <a:pt x="155" y="3301"/>
                  <a:pt x="152" y="3298"/>
                  <a:pt x="152" y="3295"/>
                </a:cubicBezTo>
                <a:cubicBezTo>
                  <a:pt x="0" y="7"/>
                  <a:pt x="0" y="7"/>
                  <a:pt x="0" y="7"/>
                </a:cubicBezTo>
                <a:cubicBezTo>
                  <a:pt x="0" y="4"/>
                  <a:pt x="2" y="1"/>
                  <a:pt x="6" y="1"/>
                </a:cubicBezTo>
                <a:cubicBezTo>
                  <a:pt x="9" y="0"/>
                  <a:pt x="12" y="3"/>
                  <a:pt x="12" y="6"/>
                </a:cubicBezTo>
                <a:cubicBezTo>
                  <a:pt x="164" y="3295"/>
                  <a:pt x="164" y="3295"/>
                  <a:pt x="164" y="3295"/>
                </a:cubicBezTo>
                <a:cubicBezTo>
                  <a:pt x="164" y="3298"/>
                  <a:pt x="161" y="3301"/>
                  <a:pt x="158" y="3301"/>
                </a:cubicBezTo>
                <a:cubicBezTo>
                  <a:pt x="158" y="3301"/>
                  <a:pt x="158" y="3301"/>
                  <a:pt x="158" y="3301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1" name="Freeform 5"/>
          <p:cNvSpPr/>
          <p:nvPr/>
        </p:nvSpPr>
        <p:spPr bwMode="auto">
          <a:xfrm>
            <a:off x="3747762" y="2649685"/>
            <a:ext cx="505121" cy="797782"/>
          </a:xfrm>
          <a:custGeom>
            <a:avLst/>
            <a:gdLst>
              <a:gd name="T0" fmla="*/ 557 w 561"/>
              <a:gd name="T1" fmla="*/ 886 h 886"/>
              <a:gd name="T2" fmla="*/ 553 w 561"/>
              <a:gd name="T3" fmla="*/ 884 h 886"/>
              <a:gd name="T4" fmla="*/ 1 w 561"/>
              <a:gd name="T5" fmla="*/ 6 h 886"/>
              <a:gd name="T6" fmla="*/ 2 w 561"/>
              <a:gd name="T7" fmla="*/ 1 h 886"/>
              <a:gd name="T8" fmla="*/ 8 w 561"/>
              <a:gd name="T9" fmla="*/ 2 h 886"/>
              <a:gd name="T10" fmla="*/ 560 w 561"/>
              <a:gd name="T11" fmla="*/ 880 h 886"/>
              <a:gd name="T12" fmla="*/ 559 w 561"/>
              <a:gd name="T13" fmla="*/ 886 h 886"/>
              <a:gd name="T14" fmla="*/ 557 w 561"/>
              <a:gd name="T15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886">
                <a:moveTo>
                  <a:pt x="557" y="886"/>
                </a:moveTo>
                <a:cubicBezTo>
                  <a:pt x="555" y="886"/>
                  <a:pt x="554" y="886"/>
                  <a:pt x="553" y="884"/>
                </a:cubicBezTo>
                <a:cubicBezTo>
                  <a:pt x="1" y="6"/>
                  <a:pt x="1" y="6"/>
                  <a:pt x="1" y="6"/>
                </a:cubicBezTo>
                <a:cubicBezTo>
                  <a:pt x="0" y="5"/>
                  <a:pt x="1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60" y="880"/>
                  <a:pt x="560" y="880"/>
                  <a:pt x="560" y="880"/>
                </a:cubicBezTo>
                <a:cubicBezTo>
                  <a:pt x="561" y="882"/>
                  <a:pt x="561" y="885"/>
                  <a:pt x="559" y="886"/>
                </a:cubicBezTo>
                <a:cubicBezTo>
                  <a:pt x="558" y="886"/>
                  <a:pt x="557" y="886"/>
                  <a:pt x="557" y="88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2" name="Freeform 6"/>
          <p:cNvSpPr/>
          <p:nvPr/>
        </p:nvSpPr>
        <p:spPr bwMode="auto">
          <a:xfrm>
            <a:off x="3742134" y="3125258"/>
            <a:ext cx="510749" cy="322209"/>
          </a:xfrm>
          <a:custGeom>
            <a:avLst/>
            <a:gdLst>
              <a:gd name="T0" fmla="*/ 564 w 568"/>
              <a:gd name="T1" fmla="*/ 358 h 358"/>
              <a:gd name="T2" fmla="*/ 562 w 568"/>
              <a:gd name="T3" fmla="*/ 358 h 358"/>
              <a:gd name="T4" fmla="*/ 3 w 568"/>
              <a:gd name="T5" fmla="*/ 8 h 358"/>
              <a:gd name="T6" fmla="*/ 2 w 568"/>
              <a:gd name="T7" fmla="*/ 3 h 358"/>
              <a:gd name="T8" fmla="*/ 7 w 568"/>
              <a:gd name="T9" fmla="*/ 2 h 358"/>
              <a:gd name="T10" fmla="*/ 566 w 568"/>
              <a:gd name="T11" fmla="*/ 351 h 358"/>
              <a:gd name="T12" fmla="*/ 567 w 568"/>
              <a:gd name="T13" fmla="*/ 356 h 358"/>
              <a:gd name="T14" fmla="*/ 564 w 568"/>
              <a:gd name="T15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8" h="358">
                <a:moveTo>
                  <a:pt x="564" y="358"/>
                </a:moveTo>
                <a:cubicBezTo>
                  <a:pt x="563" y="358"/>
                  <a:pt x="562" y="358"/>
                  <a:pt x="562" y="358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5" y="0"/>
                  <a:pt x="7" y="2"/>
                </a:cubicBezTo>
                <a:cubicBezTo>
                  <a:pt x="566" y="351"/>
                  <a:pt x="566" y="351"/>
                  <a:pt x="566" y="351"/>
                </a:cubicBezTo>
                <a:cubicBezTo>
                  <a:pt x="568" y="352"/>
                  <a:pt x="568" y="355"/>
                  <a:pt x="567" y="356"/>
                </a:cubicBezTo>
                <a:cubicBezTo>
                  <a:pt x="566" y="358"/>
                  <a:pt x="565" y="358"/>
                  <a:pt x="564" y="35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3" name="Freeform 7"/>
          <p:cNvSpPr/>
          <p:nvPr/>
        </p:nvSpPr>
        <p:spPr bwMode="auto">
          <a:xfrm>
            <a:off x="3743540" y="2649685"/>
            <a:ext cx="12664" cy="484016"/>
          </a:xfrm>
          <a:custGeom>
            <a:avLst/>
            <a:gdLst>
              <a:gd name="T0" fmla="*/ 4 w 15"/>
              <a:gd name="T1" fmla="*/ 537 h 537"/>
              <a:gd name="T2" fmla="*/ 4 w 15"/>
              <a:gd name="T3" fmla="*/ 537 h 537"/>
              <a:gd name="T4" fmla="*/ 0 w 15"/>
              <a:gd name="T5" fmla="*/ 533 h 537"/>
              <a:gd name="T6" fmla="*/ 7 w 15"/>
              <a:gd name="T7" fmla="*/ 4 h 537"/>
              <a:gd name="T8" fmla="*/ 11 w 15"/>
              <a:gd name="T9" fmla="*/ 0 h 537"/>
              <a:gd name="T10" fmla="*/ 11 w 15"/>
              <a:gd name="T11" fmla="*/ 0 h 537"/>
              <a:gd name="T12" fmla="*/ 15 w 15"/>
              <a:gd name="T13" fmla="*/ 4 h 537"/>
              <a:gd name="T14" fmla="*/ 8 w 15"/>
              <a:gd name="T15" fmla="*/ 533 h 537"/>
              <a:gd name="T16" fmla="*/ 4 w 15"/>
              <a:gd name="T17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537">
                <a:moveTo>
                  <a:pt x="4" y="537"/>
                </a:moveTo>
                <a:cubicBezTo>
                  <a:pt x="4" y="537"/>
                  <a:pt x="4" y="537"/>
                  <a:pt x="4" y="537"/>
                </a:cubicBezTo>
                <a:cubicBezTo>
                  <a:pt x="2" y="537"/>
                  <a:pt x="0" y="535"/>
                  <a:pt x="0" y="533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8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5" y="2"/>
                  <a:pt x="15" y="4"/>
                </a:cubicBezTo>
                <a:cubicBezTo>
                  <a:pt x="8" y="533"/>
                  <a:pt x="8" y="533"/>
                  <a:pt x="8" y="533"/>
                </a:cubicBezTo>
                <a:cubicBezTo>
                  <a:pt x="8" y="535"/>
                  <a:pt x="6" y="537"/>
                  <a:pt x="4" y="5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4" name="Freeform 8"/>
          <p:cNvSpPr/>
          <p:nvPr/>
        </p:nvSpPr>
        <p:spPr bwMode="auto">
          <a:xfrm>
            <a:off x="2741741" y="3092897"/>
            <a:ext cx="1008835" cy="40804"/>
          </a:xfrm>
          <a:custGeom>
            <a:avLst/>
            <a:gdLst>
              <a:gd name="T0" fmla="*/ 1118 w 1122"/>
              <a:gd name="T1" fmla="*/ 44 h 44"/>
              <a:gd name="T2" fmla="*/ 1118 w 1122"/>
              <a:gd name="T3" fmla="*/ 44 h 44"/>
              <a:gd name="T4" fmla="*/ 4 w 1122"/>
              <a:gd name="T5" fmla="*/ 8 h 44"/>
              <a:gd name="T6" fmla="*/ 0 w 1122"/>
              <a:gd name="T7" fmla="*/ 4 h 44"/>
              <a:gd name="T8" fmla="*/ 4 w 1122"/>
              <a:gd name="T9" fmla="*/ 0 h 44"/>
              <a:gd name="T10" fmla="*/ 1118 w 1122"/>
              <a:gd name="T11" fmla="*/ 36 h 44"/>
              <a:gd name="T12" fmla="*/ 1122 w 1122"/>
              <a:gd name="T13" fmla="*/ 40 h 44"/>
              <a:gd name="T14" fmla="*/ 1118 w 1122"/>
              <a:gd name="T1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2" h="44">
                <a:moveTo>
                  <a:pt x="1118" y="44"/>
                </a:moveTo>
                <a:cubicBezTo>
                  <a:pt x="1118" y="44"/>
                  <a:pt x="1118" y="44"/>
                  <a:pt x="1118" y="44"/>
                </a:cubicBezTo>
                <a:cubicBezTo>
                  <a:pt x="4" y="8"/>
                  <a:pt x="4" y="8"/>
                  <a:pt x="4" y="8"/>
                </a:cubicBezTo>
                <a:cubicBezTo>
                  <a:pt x="1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118" y="36"/>
                  <a:pt x="1118" y="36"/>
                  <a:pt x="1118" y="36"/>
                </a:cubicBezTo>
                <a:cubicBezTo>
                  <a:pt x="1120" y="36"/>
                  <a:pt x="1122" y="38"/>
                  <a:pt x="1122" y="40"/>
                </a:cubicBezTo>
                <a:cubicBezTo>
                  <a:pt x="1122" y="42"/>
                  <a:pt x="1120" y="44"/>
                  <a:pt x="1118" y="4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5" name="Freeform 9"/>
          <p:cNvSpPr/>
          <p:nvPr/>
        </p:nvSpPr>
        <p:spPr bwMode="auto">
          <a:xfrm>
            <a:off x="2599632" y="3092897"/>
            <a:ext cx="149144" cy="574065"/>
          </a:xfrm>
          <a:custGeom>
            <a:avLst/>
            <a:gdLst>
              <a:gd name="T0" fmla="*/ 4 w 166"/>
              <a:gd name="T1" fmla="*/ 637 h 637"/>
              <a:gd name="T2" fmla="*/ 4 w 166"/>
              <a:gd name="T3" fmla="*/ 637 h 637"/>
              <a:gd name="T4" fmla="*/ 1 w 166"/>
              <a:gd name="T5" fmla="*/ 632 h 637"/>
              <a:gd name="T6" fmla="*/ 158 w 166"/>
              <a:gd name="T7" fmla="*/ 3 h 637"/>
              <a:gd name="T8" fmla="*/ 163 w 166"/>
              <a:gd name="T9" fmla="*/ 1 h 637"/>
              <a:gd name="T10" fmla="*/ 166 w 166"/>
              <a:gd name="T11" fmla="*/ 5 h 637"/>
              <a:gd name="T12" fmla="*/ 8 w 166"/>
              <a:gd name="T13" fmla="*/ 634 h 637"/>
              <a:gd name="T14" fmla="*/ 4 w 166"/>
              <a:gd name="T15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6" h="637">
                <a:moveTo>
                  <a:pt x="4" y="637"/>
                </a:moveTo>
                <a:cubicBezTo>
                  <a:pt x="4" y="637"/>
                  <a:pt x="4" y="637"/>
                  <a:pt x="4" y="637"/>
                </a:cubicBezTo>
                <a:cubicBezTo>
                  <a:pt x="1" y="636"/>
                  <a:pt x="0" y="634"/>
                  <a:pt x="1" y="632"/>
                </a:cubicBezTo>
                <a:cubicBezTo>
                  <a:pt x="158" y="3"/>
                  <a:pt x="158" y="3"/>
                  <a:pt x="158" y="3"/>
                </a:cubicBezTo>
                <a:cubicBezTo>
                  <a:pt x="158" y="1"/>
                  <a:pt x="161" y="0"/>
                  <a:pt x="163" y="1"/>
                </a:cubicBezTo>
                <a:cubicBezTo>
                  <a:pt x="165" y="1"/>
                  <a:pt x="166" y="3"/>
                  <a:pt x="166" y="5"/>
                </a:cubicBezTo>
                <a:cubicBezTo>
                  <a:pt x="8" y="634"/>
                  <a:pt x="8" y="634"/>
                  <a:pt x="8" y="634"/>
                </a:cubicBezTo>
                <a:cubicBezTo>
                  <a:pt x="8" y="636"/>
                  <a:pt x="6" y="637"/>
                  <a:pt x="4" y="6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6" name="Freeform 10"/>
          <p:cNvSpPr/>
          <p:nvPr/>
        </p:nvSpPr>
        <p:spPr bwMode="auto">
          <a:xfrm>
            <a:off x="2444859" y="2981742"/>
            <a:ext cx="161808" cy="685220"/>
          </a:xfrm>
          <a:custGeom>
            <a:avLst/>
            <a:gdLst>
              <a:gd name="T0" fmla="*/ 176 w 181"/>
              <a:gd name="T1" fmla="*/ 761 h 761"/>
              <a:gd name="T2" fmla="*/ 173 w 181"/>
              <a:gd name="T3" fmla="*/ 758 h 761"/>
              <a:gd name="T4" fmla="*/ 1 w 181"/>
              <a:gd name="T5" fmla="*/ 5 h 761"/>
              <a:gd name="T6" fmla="*/ 4 w 181"/>
              <a:gd name="T7" fmla="*/ 0 h 761"/>
              <a:gd name="T8" fmla="*/ 8 w 181"/>
              <a:gd name="T9" fmla="*/ 3 h 761"/>
              <a:gd name="T10" fmla="*/ 180 w 181"/>
              <a:gd name="T11" fmla="*/ 756 h 761"/>
              <a:gd name="T12" fmla="*/ 177 w 181"/>
              <a:gd name="T13" fmla="*/ 761 h 761"/>
              <a:gd name="T14" fmla="*/ 176 w 181"/>
              <a:gd name="T15" fmla="*/ 761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" h="761">
                <a:moveTo>
                  <a:pt x="176" y="761"/>
                </a:moveTo>
                <a:cubicBezTo>
                  <a:pt x="175" y="761"/>
                  <a:pt x="173" y="760"/>
                  <a:pt x="173" y="758"/>
                </a:cubicBezTo>
                <a:cubicBezTo>
                  <a:pt x="1" y="5"/>
                  <a:pt x="1" y="5"/>
                  <a:pt x="1" y="5"/>
                </a:cubicBezTo>
                <a:cubicBezTo>
                  <a:pt x="0" y="3"/>
                  <a:pt x="1" y="1"/>
                  <a:pt x="4" y="0"/>
                </a:cubicBezTo>
                <a:cubicBezTo>
                  <a:pt x="6" y="0"/>
                  <a:pt x="8" y="1"/>
                  <a:pt x="8" y="3"/>
                </a:cubicBezTo>
                <a:cubicBezTo>
                  <a:pt x="180" y="756"/>
                  <a:pt x="180" y="756"/>
                  <a:pt x="180" y="756"/>
                </a:cubicBezTo>
                <a:cubicBezTo>
                  <a:pt x="181" y="758"/>
                  <a:pt x="180" y="760"/>
                  <a:pt x="177" y="761"/>
                </a:cubicBezTo>
                <a:cubicBezTo>
                  <a:pt x="177" y="761"/>
                  <a:pt x="177" y="761"/>
                  <a:pt x="176" y="7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7" name="Freeform 11"/>
          <p:cNvSpPr/>
          <p:nvPr/>
        </p:nvSpPr>
        <p:spPr bwMode="auto">
          <a:xfrm>
            <a:off x="1782152" y="3658520"/>
            <a:ext cx="824515" cy="144924"/>
          </a:xfrm>
          <a:custGeom>
            <a:avLst/>
            <a:gdLst>
              <a:gd name="T0" fmla="*/ 5 w 917"/>
              <a:gd name="T1" fmla="*/ 161 h 161"/>
              <a:gd name="T2" fmla="*/ 1 w 917"/>
              <a:gd name="T3" fmla="*/ 158 h 161"/>
              <a:gd name="T4" fmla="*/ 4 w 917"/>
              <a:gd name="T5" fmla="*/ 153 h 161"/>
              <a:gd name="T6" fmla="*/ 912 w 917"/>
              <a:gd name="T7" fmla="*/ 1 h 161"/>
              <a:gd name="T8" fmla="*/ 916 w 917"/>
              <a:gd name="T9" fmla="*/ 4 h 161"/>
              <a:gd name="T10" fmla="*/ 913 w 917"/>
              <a:gd name="T11" fmla="*/ 9 h 161"/>
              <a:gd name="T12" fmla="*/ 5 w 917"/>
              <a:gd name="T13" fmla="*/ 161 h 161"/>
              <a:gd name="T14" fmla="*/ 5 w 917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7" h="161">
                <a:moveTo>
                  <a:pt x="5" y="161"/>
                </a:moveTo>
                <a:cubicBezTo>
                  <a:pt x="3" y="161"/>
                  <a:pt x="1" y="160"/>
                  <a:pt x="1" y="158"/>
                </a:cubicBezTo>
                <a:cubicBezTo>
                  <a:pt x="0" y="155"/>
                  <a:pt x="2" y="153"/>
                  <a:pt x="4" y="153"/>
                </a:cubicBezTo>
                <a:cubicBezTo>
                  <a:pt x="912" y="1"/>
                  <a:pt x="912" y="1"/>
                  <a:pt x="912" y="1"/>
                </a:cubicBezTo>
                <a:cubicBezTo>
                  <a:pt x="914" y="0"/>
                  <a:pt x="916" y="2"/>
                  <a:pt x="916" y="4"/>
                </a:cubicBezTo>
                <a:cubicBezTo>
                  <a:pt x="917" y="6"/>
                  <a:pt x="915" y="8"/>
                  <a:pt x="913" y="9"/>
                </a:cubicBezTo>
                <a:cubicBezTo>
                  <a:pt x="5" y="161"/>
                  <a:pt x="5" y="161"/>
                  <a:pt x="5" y="161"/>
                </a:cubicBezTo>
                <a:cubicBezTo>
                  <a:pt x="5" y="161"/>
                  <a:pt x="5" y="161"/>
                  <a:pt x="5" y="1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8" name="Freeform 12"/>
          <p:cNvSpPr/>
          <p:nvPr/>
        </p:nvSpPr>
        <p:spPr bwMode="auto">
          <a:xfrm>
            <a:off x="2444859" y="2228986"/>
            <a:ext cx="339093" cy="759792"/>
          </a:xfrm>
          <a:custGeom>
            <a:avLst/>
            <a:gdLst>
              <a:gd name="T0" fmla="*/ 5 w 378"/>
              <a:gd name="T1" fmla="*/ 845 h 845"/>
              <a:gd name="T2" fmla="*/ 3 w 378"/>
              <a:gd name="T3" fmla="*/ 845 h 845"/>
              <a:gd name="T4" fmla="*/ 1 w 378"/>
              <a:gd name="T5" fmla="*/ 840 h 845"/>
              <a:gd name="T6" fmla="*/ 369 w 378"/>
              <a:gd name="T7" fmla="*/ 3 h 845"/>
              <a:gd name="T8" fmla="*/ 375 w 378"/>
              <a:gd name="T9" fmla="*/ 1 h 845"/>
              <a:gd name="T10" fmla="*/ 377 w 378"/>
              <a:gd name="T11" fmla="*/ 6 h 845"/>
              <a:gd name="T12" fmla="*/ 8 w 378"/>
              <a:gd name="T13" fmla="*/ 843 h 845"/>
              <a:gd name="T14" fmla="*/ 5 w 378"/>
              <a:gd name="T1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8" h="845">
                <a:moveTo>
                  <a:pt x="5" y="845"/>
                </a:moveTo>
                <a:cubicBezTo>
                  <a:pt x="4" y="845"/>
                  <a:pt x="3" y="845"/>
                  <a:pt x="3" y="845"/>
                </a:cubicBezTo>
                <a:cubicBezTo>
                  <a:pt x="1" y="844"/>
                  <a:pt x="0" y="842"/>
                  <a:pt x="1" y="840"/>
                </a:cubicBezTo>
                <a:cubicBezTo>
                  <a:pt x="369" y="3"/>
                  <a:pt x="369" y="3"/>
                  <a:pt x="369" y="3"/>
                </a:cubicBezTo>
                <a:cubicBezTo>
                  <a:pt x="370" y="1"/>
                  <a:pt x="373" y="0"/>
                  <a:pt x="375" y="1"/>
                </a:cubicBezTo>
                <a:cubicBezTo>
                  <a:pt x="377" y="1"/>
                  <a:pt x="378" y="4"/>
                  <a:pt x="377" y="6"/>
                </a:cubicBezTo>
                <a:cubicBezTo>
                  <a:pt x="8" y="843"/>
                  <a:pt x="8" y="843"/>
                  <a:pt x="8" y="843"/>
                </a:cubicBezTo>
                <a:cubicBezTo>
                  <a:pt x="8" y="844"/>
                  <a:pt x="6" y="845"/>
                  <a:pt x="5" y="84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9" name="Freeform 13"/>
          <p:cNvSpPr/>
          <p:nvPr/>
        </p:nvSpPr>
        <p:spPr bwMode="auto">
          <a:xfrm>
            <a:off x="1856724" y="2228986"/>
            <a:ext cx="927228" cy="156180"/>
          </a:xfrm>
          <a:custGeom>
            <a:avLst/>
            <a:gdLst>
              <a:gd name="T0" fmla="*/ 5 w 1030"/>
              <a:gd name="T1" fmla="*/ 174 h 174"/>
              <a:gd name="T2" fmla="*/ 1 w 1030"/>
              <a:gd name="T3" fmla="*/ 170 h 174"/>
              <a:gd name="T4" fmla="*/ 4 w 1030"/>
              <a:gd name="T5" fmla="*/ 166 h 174"/>
              <a:gd name="T6" fmla="*/ 1025 w 1030"/>
              <a:gd name="T7" fmla="*/ 0 h 174"/>
              <a:gd name="T8" fmla="*/ 1030 w 1030"/>
              <a:gd name="T9" fmla="*/ 4 h 174"/>
              <a:gd name="T10" fmla="*/ 1027 w 1030"/>
              <a:gd name="T11" fmla="*/ 8 h 174"/>
              <a:gd name="T12" fmla="*/ 5 w 1030"/>
              <a:gd name="T13" fmla="*/ 174 h 174"/>
              <a:gd name="T14" fmla="*/ 5 w 1030"/>
              <a:gd name="T15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74">
                <a:moveTo>
                  <a:pt x="5" y="174"/>
                </a:moveTo>
                <a:cubicBezTo>
                  <a:pt x="3" y="174"/>
                  <a:pt x="1" y="172"/>
                  <a:pt x="1" y="170"/>
                </a:cubicBezTo>
                <a:cubicBezTo>
                  <a:pt x="0" y="168"/>
                  <a:pt x="2" y="166"/>
                  <a:pt x="4" y="166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8" y="0"/>
                  <a:pt x="1030" y="1"/>
                  <a:pt x="1030" y="4"/>
                </a:cubicBezTo>
                <a:cubicBezTo>
                  <a:pt x="1030" y="6"/>
                  <a:pt x="1029" y="8"/>
                  <a:pt x="1027" y="8"/>
                </a:cubicBezTo>
                <a:cubicBezTo>
                  <a:pt x="5" y="174"/>
                  <a:pt x="5" y="174"/>
                  <a:pt x="5" y="174"/>
                </a:cubicBezTo>
                <a:cubicBezTo>
                  <a:pt x="5" y="174"/>
                  <a:pt x="5" y="174"/>
                  <a:pt x="5" y="17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0" name="Freeform 14"/>
          <p:cNvSpPr/>
          <p:nvPr/>
        </p:nvSpPr>
        <p:spPr bwMode="auto">
          <a:xfrm>
            <a:off x="1856724" y="2376722"/>
            <a:ext cx="595171" cy="612055"/>
          </a:xfrm>
          <a:custGeom>
            <a:avLst/>
            <a:gdLst>
              <a:gd name="T0" fmla="*/ 658 w 662"/>
              <a:gd name="T1" fmla="*/ 680 h 680"/>
              <a:gd name="T2" fmla="*/ 655 w 662"/>
              <a:gd name="T3" fmla="*/ 679 h 680"/>
              <a:gd name="T4" fmla="*/ 2 w 662"/>
              <a:gd name="T5" fmla="*/ 7 h 680"/>
              <a:gd name="T6" fmla="*/ 2 w 662"/>
              <a:gd name="T7" fmla="*/ 2 h 680"/>
              <a:gd name="T8" fmla="*/ 8 w 662"/>
              <a:gd name="T9" fmla="*/ 2 h 680"/>
              <a:gd name="T10" fmla="*/ 660 w 662"/>
              <a:gd name="T11" fmla="*/ 673 h 680"/>
              <a:gd name="T12" fmla="*/ 660 w 662"/>
              <a:gd name="T13" fmla="*/ 679 h 680"/>
              <a:gd name="T14" fmla="*/ 658 w 662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2" h="680">
                <a:moveTo>
                  <a:pt x="658" y="680"/>
                </a:moveTo>
                <a:cubicBezTo>
                  <a:pt x="656" y="680"/>
                  <a:pt x="655" y="680"/>
                  <a:pt x="655" y="679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660" y="673"/>
                  <a:pt x="660" y="673"/>
                  <a:pt x="660" y="673"/>
                </a:cubicBezTo>
                <a:cubicBezTo>
                  <a:pt x="662" y="675"/>
                  <a:pt x="662" y="678"/>
                  <a:pt x="660" y="679"/>
                </a:cubicBezTo>
                <a:cubicBezTo>
                  <a:pt x="660" y="680"/>
                  <a:pt x="659" y="680"/>
                  <a:pt x="658" y="6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1" name="Freeform 15"/>
          <p:cNvSpPr/>
          <p:nvPr/>
        </p:nvSpPr>
        <p:spPr bwMode="auto">
          <a:xfrm>
            <a:off x="1858131" y="2378130"/>
            <a:ext cx="39397" cy="413665"/>
          </a:xfrm>
          <a:custGeom>
            <a:avLst/>
            <a:gdLst>
              <a:gd name="T0" fmla="*/ 40 w 44"/>
              <a:gd name="T1" fmla="*/ 459 h 459"/>
              <a:gd name="T2" fmla="*/ 36 w 44"/>
              <a:gd name="T3" fmla="*/ 455 h 459"/>
              <a:gd name="T4" fmla="*/ 0 w 44"/>
              <a:gd name="T5" fmla="*/ 4 h 459"/>
              <a:gd name="T6" fmla="*/ 3 w 44"/>
              <a:gd name="T7" fmla="*/ 0 h 459"/>
              <a:gd name="T8" fmla="*/ 8 w 44"/>
              <a:gd name="T9" fmla="*/ 3 h 459"/>
              <a:gd name="T10" fmla="*/ 44 w 44"/>
              <a:gd name="T11" fmla="*/ 454 h 459"/>
              <a:gd name="T12" fmla="*/ 40 w 44"/>
              <a:gd name="T13" fmla="*/ 459 h 459"/>
              <a:gd name="T14" fmla="*/ 40 w 44"/>
              <a:gd name="T15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459">
                <a:moveTo>
                  <a:pt x="40" y="459"/>
                </a:moveTo>
                <a:cubicBezTo>
                  <a:pt x="38" y="459"/>
                  <a:pt x="36" y="457"/>
                  <a:pt x="36" y="45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1"/>
                  <a:pt x="8" y="3"/>
                </a:cubicBezTo>
                <a:cubicBezTo>
                  <a:pt x="44" y="454"/>
                  <a:pt x="44" y="454"/>
                  <a:pt x="44" y="454"/>
                </a:cubicBezTo>
                <a:cubicBezTo>
                  <a:pt x="44" y="457"/>
                  <a:pt x="42" y="459"/>
                  <a:pt x="40" y="459"/>
                </a:cubicBezTo>
                <a:cubicBezTo>
                  <a:pt x="40" y="459"/>
                  <a:pt x="40" y="459"/>
                  <a:pt x="40" y="45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2" name="Freeform 16"/>
          <p:cNvSpPr/>
          <p:nvPr/>
        </p:nvSpPr>
        <p:spPr bwMode="auto">
          <a:xfrm>
            <a:off x="1889085" y="2783352"/>
            <a:ext cx="562809" cy="205425"/>
          </a:xfrm>
          <a:custGeom>
            <a:avLst/>
            <a:gdLst>
              <a:gd name="T0" fmla="*/ 622 w 626"/>
              <a:gd name="T1" fmla="*/ 229 h 229"/>
              <a:gd name="T2" fmla="*/ 620 w 626"/>
              <a:gd name="T3" fmla="*/ 229 h 229"/>
              <a:gd name="T4" fmla="*/ 4 w 626"/>
              <a:gd name="T5" fmla="*/ 9 h 229"/>
              <a:gd name="T6" fmla="*/ 1 w 626"/>
              <a:gd name="T7" fmla="*/ 3 h 229"/>
              <a:gd name="T8" fmla="*/ 6 w 626"/>
              <a:gd name="T9" fmla="*/ 1 h 229"/>
              <a:gd name="T10" fmla="*/ 623 w 626"/>
              <a:gd name="T11" fmla="*/ 221 h 229"/>
              <a:gd name="T12" fmla="*/ 625 w 626"/>
              <a:gd name="T13" fmla="*/ 227 h 229"/>
              <a:gd name="T14" fmla="*/ 622 w 626"/>
              <a:gd name="T15" fmla="*/ 229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6" h="229">
                <a:moveTo>
                  <a:pt x="622" y="229"/>
                </a:moveTo>
                <a:cubicBezTo>
                  <a:pt x="621" y="229"/>
                  <a:pt x="621" y="229"/>
                  <a:pt x="620" y="229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623" y="221"/>
                  <a:pt x="623" y="221"/>
                  <a:pt x="623" y="221"/>
                </a:cubicBezTo>
                <a:cubicBezTo>
                  <a:pt x="625" y="222"/>
                  <a:pt x="626" y="224"/>
                  <a:pt x="625" y="227"/>
                </a:cubicBezTo>
                <a:cubicBezTo>
                  <a:pt x="625" y="228"/>
                  <a:pt x="623" y="229"/>
                  <a:pt x="622" y="22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3" name="Freeform 17"/>
          <p:cNvSpPr/>
          <p:nvPr/>
        </p:nvSpPr>
        <p:spPr bwMode="auto">
          <a:xfrm>
            <a:off x="1707580" y="2981742"/>
            <a:ext cx="744315" cy="517784"/>
          </a:xfrm>
          <a:custGeom>
            <a:avLst/>
            <a:gdLst>
              <a:gd name="T0" fmla="*/ 5 w 828"/>
              <a:gd name="T1" fmla="*/ 575 h 575"/>
              <a:gd name="T2" fmla="*/ 1 w 828"/>
              <a:gd name="T3" fmla="*/ 573 h 575"/>
              <a:gd name="T4" fmla="*/ 2 w 828"/>
              <a:gd name="T5" fmla="*/ 567 h 575"/>
              <a:gd name="T6" fmla="*/ 821 w 828"/>
              <a:gd name="T7" fmla="*/ 1 h 575"/>
              <a:gd name="T8" fmla="*/ 827 w 828"/>
              <a:gd name="T9" fmla="*/ 2 h 575"/>
              <a:gd name="T10" fmla="*/ 826 w 828"/>
              <a:gd name="T11" fmla="*/ 8 h 575"/>
              <a:gd name="T12" fmla="*/ 7 w 828"/>
              <a:gd name="T13" fmla="*/ 574 h 575"/>
              <a:gd name="T14" fmla="*/ 5 w 828"/>
              <a:gd name="T15" fmla="*/ 575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8" h="575">
                <a:moveTo>
                  <a:pt x="5" y="575"/>
                </a:moveTo>
                <a:cubicBezTo>
                  <a:pt x="3" y="575"/>
                  <a:pt x="2" y="574"/>
                  <a:pt x="1" y="573"/>
                </a:cubicBezTo>
                <a:cubicBezTo>
                  <a:pt x="0" y="571"/>
                  <a:pt x="1" y="569"/>
                  <a:pt x="2" y="567"/>
                </a:cubicBezTo>
                <a:cubicBezTo>
                  <a:pt x="821" y="1"/>
                  <a:pt x="821" y="1"/>
                  <a:pt x="821" y="1"/>
                </a:cubicBezTo>
                <a:cubicBezTo>
                  <a:pt x="823" y="0"/>
                  <a:pt x="826" y="0"/>
                  <a:pt x="827" y="2"/>
                </a:cubicBezTo>
                <a:cubicBezTo>
                  <a:pt x="828" y="4"/>
                  <a:pt x="828" y="6"/>
                  <a:pt x="826" y="8"/>
                </a:cubicBezTo>
                <a:cubicBezTo>
                  <a:pt x="7" y="574"/>
                  <a:pt x="7" y="574"/>
                  <a:pt x="7" y="574"/>
                </a:cubicBezTo>
                <a:cubicBezTo>
                  <a:pt x="6" y="574"/>
                  <a:pt x="5" y="575"/>
                  <a:pt x="5" y="5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4" name="Freeform 18"/>
          <p:cNvSpPr/>
          <p:nvPr/>
        </p:nvSpPr>
        <p:spPr bwMode="auto">
          <a:xfrm>
            <a:off x="1782152" y="2981742"/>
            <a:ext cx="669742" cy="821701"/>
          </a:xfrm>
          <a:custGeom>
            <a:avLst/>
            <a:gdLst>
              <a:gd name="T0" fmla="*/ 5 w 745"/>
              <a:gd name="T1" fmla="*/ 913 h 913"/>
              <a:gd name="T2" fmla="*/ 2 w 745"/>
              <a:gd name="T3" fmla="*/ 912 h 913"/>
              <a:gd name="T4" fmla="*/ 2 w 745"/>
              <a:gd name="T5" fmla="*/ 906 h 913"/>
              <a:gd name="T6" fmla="*/ 737 w 745"/>
              <a:gd name="T7" fmla="*/ 2 h 913"/>
              <a:gd name="T8" fmla="*/ 743 w 745"/>
              <a:gd name="T9" fmla="*/ 1 h 913"/>
              <a:gd name="T10" fmla="*/ 744 w 745"/>
              <a:gd name="T11" fmla="*/ 7 h 913"/>
              <a:gd name="T12" fmla="*/ 8 w 745"/>
              <a:gd name="T13" fmla="*/ 911 h 913"/>
              <a:gd name="T14" fmla="*/ 5 w 745"/>
              <a:gd name="T15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5" h="913">
                <a:moveTo>
                  <a:pt x="5" y="913"/>
                </a:moveTo>
                <a:cubicBezTo>
                  <a:pt x="4" y="913"/>
                  <a:pt x="3" y="913"/>
                  <a:pt x="2" y="912"/>
                </a:cubicBezTo>
                <a:cubicBezTo>
                  <a:pt x="1" y="911"/>
                  <a:pt x="0" y="908"/>
                  <a:pt x="2" y="906"/>
                </a:cubicBezTo>
                <a:cubicBezTo>
                  <a:pt x="737" y="2"/>
                  <a:pt x="737" y="2"/>
                  <a:pt x="737" y="2"/>
                </a:cubicBezTo>
                <a:cubicBezTo>
                  <a:pt x="739" y="0"/>
                  <a:pt x="741" y="0"/>
                  <a:pt x="743" y="1"/>
                </a:cubicBezTo>
                <a:cubicBezTo>
                  <a:pt x="745" y="3"/>
                  <a:pt x="745" y="5"/>
                  <a:pt x="744" y="7"/>
                </a:cubicBezTo>
                <a:cubicBezTo>
                  <a:pt x="8" y="911"/>
                  <a:pt x="8" y="911"/>
                  <a:pt x="8" y="911"/>
                </a:cubicBezTo>
                <a:cubicBezTo>
                  <a:pt x="7" y="912"/>
                  <a:pt x="6" y="913"/>
                  <a:pt x="5" y="91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5" name="Freeform 19"/>
          <p:cNvSpPr/>
          <p:nvPr/>
        </p:nvSpPr>
        <p:spPr bwMode="auto">
          <a:xfrm>
            <a:off x="505983" y="2783352"/>
            <a:ext cx="1391545" cy="251857"/>
          </a:xfrm>
          <a:custGeom>
            <a:avLst/>
            <a:gdLst>
              <a:gd name="T0" fmla="*/ 5 w 1548"/>
              <a:gd name="T1" fmla="*/ 280 h 280"/>
              <a:gd name="T2" fmla="*/ 1 w 1548"/>
              <a:gd name="T3" fmla="*/ 276 h 280"/>
              <a:gd name="T4" fmla="*/ 4 w 1548"/>
              <a:gd name="T5" fmla="*/ 272 h 280"/>
              <a:gd name="T6" fmla="*/ 1543 w 1548"/>
              <a:gd name="T7" fmla="*/ 1 h 280"/>
              <a:gd name="T8" fmla="*/ 1548 w 1548"/>
              <a:gd name="T9" fmla="*/ 4 h 280"/>
              <a:gd name="T10" fmla="*/ 1545 w 1548"/>
              <a:gd name="T11" fmla="*/ 9 h 280"/>
              <a:gd name="T12" fmla="*/ 5 w 1548"/>
              <a:gd name="T13" fmla="*/ 280 h 280"/>
              <a:gd name="T14" fmla="*/ 5 w 1548"/>
              <a:gd name="T15" fmla="*/ 28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8" h="280">
                <a:moveTo>
                  <a:pt x="5" y="280"/>
                </a:moveTo>
                <a:cubicBezTo>
                  <a:pt x="3" y="280"/>
                  <a:pt x="1" y="278"/>
                  <a:pt x="1" y="276"/>
                </a:cubicBezTo>
                <a:cubicBezTo>
                  <a:pt x="0" y="274"/>
                  <a:pt x="2" y="272"/>
                  <a:pt x="4" y="272"/>
                </a:cubicBezTo>
                <a:cubicBezTo>
                  <a:pt x="1543" y="1"/>
                  <a:pt x="1543" y="1"/>
                  <a:pt x="1543" y="1"/>
                </a:cubicBezTo>
                <a:cubicBezTo>
                  <a:pt x="1545" y="0"/>
                  <a:pt x="1548" y="2"/>
                  <a:pt x="1548" y="4"/>
                </a:cubicBezTo>
                <a:cubicBezTo>
                  <a:pt x="1548" y="6"/>
                  <a:pt x="1547" y="8"/>
                  <a:pt x="1545" y="9"/>
                </a:cubicBezTo>
                <a:cubicBezTo>
                  <a:pt x="5" y="280"/>
                  <a:pt x="5" y="280"/>
                  <a:pt x="5" y="280"/>
                </a:cubicBezTo>
                <a:cubicBezTo>
                  <a:pt x="5" y="280"/>
                  <a:pt x="5" y="280"/>
                  <a:pt x="5" y="2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6" name="Freeform 20"/>
          <p:cNvSpPr/>
          <p:nvPr/>
        </p:nvSpPr>
        <p:spPr bwMode="auto">
          <a:xfrm>
            <a:off x="505983" y="3026767"/>
            <a:ext cx="1210039" cy="472760"/>
          </a:xfrm>
          <a:custGeom>
            <a:avLst/>
            <a:gdLst>
              <a:gd name="T0" fmla="*/ 1342 w 1346"/>
              <a:gd name="T1" fmla="*/ 525 h 525"/>
              <a:gd name="T2" fmla="*/ 1340 w 1346"/>
              <a:gd name="T3" fmla="*/ 524 h 525"/>
              <a:gd name="T4" fmla="*/ 3 w 1346"/>
              <a:gd name="T5" fmla="*/ 8 h 525"/>
              <a:gd name="T6" fmla="*/ 1 w 1346"/>
              <a:gd name="T7" fmla="*/ 3 h 525"/>
              <a:gd name="T8" fmla="*/ 6 w 1346"/>
              <a:gd name="T9" fmla="*/ 1 h 525"/>
              <a:gd name="T10" fmla="*/ 1343 w 1346"/>
              <a:gd name="T11" fmla="*/ 517 h 525"/>
              <a:gd name="T12" fmla="*/ 1345 w 1346"/>
              <a:gd name="T13" fmla="*/ 522 h 525"/>
              <a:gd name="T14" fmla="*/ 1342 w 1346"/>
              <a:gd name="T15" fmla="*/ 525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6" h="525">
                <a:moveTo>
                  <a:pt x="1342" y="525"/>
                </a:moveTo>
                <a:cubicBezTo>
                  <a:pt x="1341" y="525"/>
                  <a:pt x="1341" y="525"/>
                  <a:pt x="1340" y="52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1343" y="517"/>
                  <a:pt x="1343" y="517"/>
                  <a:pt x="1343" y="517"/>
                </a:cubicBezTo>
                <a:cubicBezTo>
                  <a:pt x="1345" y="518"/>
                  <a:pt x="1346" y="520"/>
                  <a:pt x="1345" y="522"/>
                </a:cubicBezTo>
                <a:cubicBezTo>
                  <a:pt x="1345" y="524"/>
                  <a:pt x="1343" y="525"/>
                  <a:pt x="1342" y="5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7" name="Freeform 21"/>
          <p:cNvSpPr/>
          <p:nvPr/>
        </p:nvSpPr>
        <p:spPr bwMode="auto">
          <a:xfrm>
            <a:off x="1707579" y="3491085"/>
            <a:ext cx="83015" cy="312359"/>
          </a:xfrm>
          <a:custGeom>
            <a:avLst/>
            <a:gdLst>
              <a:gd name="T0" fmla="*/ 88 w 92"/>
              <a:gd name="T1" fmla="*/ 347 h 347"/>
              <a:gd name="T2" fmla="*/ 84 w 92"/>
              <a:gd name="T3" fmla="*/ 344 h 347"/>
              <a:gd name="T4" fmla="*/ 1 w 92"/>
              <a:gd name="T5" fmla="*/ 6 h 347"/>
              <a:gd name="T6" fmla="*/ 4 w 92"/>
              <a:gd name="T7" fmla="*/ 1 h 347"/>
              <a:gd name="T8" fmla="*/ 8 w 92"/>
              <a:gd name="T9" fmla="*/ 4 h 347"/>
              <a:gd name="T10" fmla="*/ 92 w 92"/>
              <a:gd name="T11" fmla="*/ 342 h 347"/>
              <a:gd name="T12" fmla="*/ 89 w 92"/>
              <a:gd name="T13" fmla="*/ 347 h 347"/>
              <a:gd name="T14" fmla="*/ 88 w 92"/>
              <a:gd name="T15" fmla="*/ 34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" h="347">
                <a:moveTo>
                  <a:pt x="88" y="347"/>
                </a:moveTo>
                <a:cubicBezTo>
                  <a:pt x="86" y="347"/>
                  <a:pt x="84" y="346"/>
                  <a:pt x="84" y="344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1" y="1"/>
                  <a:pt x="4" y="1"/>
                </a:cubicBezTo>
                <a:cubicBezTo>
                  <a:pt x="6" y="0"/>
                  <a:pt x="8" y="2"/>
                  <a:pt x="8" y="4"/>
                </a:cubicBezTo>
                <a:cubicBezTo>
                  <a:pt x="92" y="342"/>
                  <a:pt x="92" y="342"/>
                  <a:pt x="92" y="342"/>
                </a:cubicBezTo>
                <a:cubicBezTo>
                  <a:pt x="92" y="344"/>
                  <a:pt x="91" y="346"/>
                  <a:pt x="89" y="347"/>
                </a:cubicBezTo>
                <a:cubicBezTo>
                  <a:pt x="88" y="347"/>
                  <a:pt x="88" y="347"/>
                  <a:pt x="88" y="34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" name="Freeform 22"/>
          <p:cNvSpPr/>
          <p:nvPr/>
        </p:nvSpPr>
        <p:spPr bwMode="auto">
          <a:xfrm>
            <a:off x="2775508" y="2228986"/>
            <a:ext cx="517784" cy="401002"/>
          </a:xfrm>
          <a:custGeom>
            <a:avLst/>
            <a:gdLst>
              <a:gd name="T0" fmla="*/ 572 w 576"/>
              <a:gd name="T1" fmla="*/ 446 h 446"/>
              <a:gd name="T2" fmla="*/ 569 w 576"/>
              <a:gd name="T3" fmla="*/ 445 h 446"/>
              <a:gd name="T4" fmla="*/ 3 w 576"/>
              <a:gd name="T5" fmla="*/ 7 h 446"/>
              <a:gd name="T6" fmla="*/ 2 w 576"/>
              <a:gd name="T7" fmla="*/ 2 h 446"/>
              <a:gd name="T8" fmla="*/ 7 w 576"/>
              <a:gd name="T9" fmla="*/ 1 h 446"/>
              <a:gd name="T10" fmla="*/ 574 w 576"/>
              <a:gd name="T11" fmla="*/ 439 h 446"/>
              <a:gd name="T12" fmla="*/ 575 w 576"/>
              <a:gd name="T13" fmla="*/ 444 h 446"/>
              <a:gd name="T14" fmla="*/ 572 w 576"/>
              <a:gd name="T15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" h="446">
                <a:moveTo>
                  <a:pt x="572" y="446"/>
                </a:moveTo>
                <a:cubicBezTo>
                  <a:pt x="571" y="446"/>
                  <a:pt x="570" y="446"/>
                  <a:pt x="569" y="445"/>
                </a:cubicBezTo>
                <a:cubicBezTo>
                  <a:pt x="3" y="7"/>
                  <a:pt x="3" y="7"/>
                  <a:pt x="3" y="7"/>
                </a:cubicBezTo>
                <a:cubicBezTo>
                  <a:pt x="1" y="6"/>
                  <a:pt x="0" y="4"/>
                  <a:pt x="2" y="2"/>
                </a:cubicBezTo>
                <a:cubicBezTo>
                  <a:pt x="3" y="0"/>
                  <a:pt x="6" y="0"/>
                  <a:pt x="7" y="1"/>
                </a:cubicBezTo>
                <a:cubicBezTo>
                  <a:pt x="574" y="439"/>
                  <a:pt x="574" y="439"/>
                  <a:pt x="574" y="439"/>
                </a:cubicBezTo>
                <a:cubicBezTo>
                  <a:pt x="576" y="440"/>
                  <a:pt x="576" y="443"/>
                  <a:pt x="575" y="444"/>
                </a:cubicBezTo>
                <a:cubicBezTo>
                  <a:pt x="574" y="445"/>
                  <a:pt x="573" y="446"/>
                  <a:pt x="572" y="4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9" name="Freeform 23"/>
          <p:cNvSpPr/>
          <p:nvPr/>
        </p:nvSpPr>
        <p:spPr bwMode="auto">
          <a:xfrm>
            <a:off x="2740333" y="2621544"/>
            <a:ext cx="552960" cy="479795"/>
          </a:xfrm>
          <a:custGeom>
            <a:avLst/>
            <a:gdLst>
              <a:gd name="T0" fmla="*/ 5 w 615"/>
              <a:gd name="T1" fmla="*/ 532 h 532"/>
              <a:gd name="T2" fmla="*/ 2 w 615"/>
              <a:gd name="T3" fmla="*/ 531 h 532"/>
              <a:gd name="T4" fmla="*/ 2 w 615"/>
              <a:gd name="T5" fmla="*/ 525 h 532"/>
              <a:gd name="T6" fmla="*/ 608 w 615"/>
              <a:gd name="T7" fmla="*/ 2 h 532"/>
              <a:gd name="T8" fmla="*/ 614 w 615"/>
              <a:gd name="T9" fmla="*/ 2 h 532"/>
              <a:gd name="T10" fmla="*/ 613 w 615"/>
              <a:gd name="T11" fmla="*/ 8 h 532"/>
              <a:gd name="T12" fmla="*/ 7 w 615"/>
              <a:gd name="T13" fmla="*/ 531 h 532"/>
              <a:gd name="T14" fmla="*/ 5 w 615"/>
              <a:gd name="T15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5" h="532">
                <a:moveTo>
                  <a:pt x="5" y="532"/>
                </a:moveTo>
                <a:cubicBezTo>
                  <a:pt x="4" y="532"/>
                  <a:pt x="2" y="532"/>
                  <a:pt x="2" y="531"/>
                </a:cubicBezTo>
                <a:cubicBezTo>
                  <a:pt x="0" y="529"/>
                  <a:pt x="0" y="527"/>
                  <a:pt x="2" y="525"/>
                </a:cubicBezTo>
                <a:cubicBezTo>
                  <a:pt x="608" y="2"/>
                  <a:pt x="608" y="2"/>
                  <a:pt x="608" y="2"/>
                </a:cubicBezTo>
                <a:cubicBezTo>
                  <a:pt x="610" y="0"/>
                  <a:pt x="612" y="1"/>
                  <a:pt x="614" y="2"/>
                </a:cubicBezTo>
                <a:cubicBezTo>
                  <a:pt x="615" y="4"/>
                  <a:pt x="615" y="6"/>
                  <a:pt x="613" y="8"/>
                </a:cubicBezTo>
                <a:cubicBezTo>
                  <a:pt x="7" y="531"/>
                  <a:pt x="7" y="531"/>
                  <a:pt x="7" y="531"/>
                </a:cubicBezTo>
                <a:cubicBezTo>
                  <a:pt x="7" y="532"/>
                  <a:pt x="6" y="532"/>
                  <a:pt x="5" y="53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0" name="Freeform 24"/>
          <p:cNvSpPr/>
          <p:nvPr/>
        </p:nvSpPr>
        <p:spPr bwMode="auto">
          <a:xfrm>
            <a:off x="3286258" y="2622952"/>
            <a:ext cx="469945" cy="33769"/>
          </a:xfrm>
          <a:custGeom>
            <a:avLst/>
            <a:gdLst>
              <a:gd name="T0" fmla="*/ 519 w 523"/>
              <a:gd name="T1" fmla="*/ 38 h 38"/>
              <a:gd name="T2" fmla="*/ 518 w 523"/>
              <a:gd name="T3" fmla="*/ 38 h 38"/>
              <a:gd name="T4" fmla="*/ 3 w 523"/>
              <a:gd name="T5" fmla="*/ 8 h 38"/>
              <a:gd name="T6" fmla="*/ 0 w 523"/>
              <a:gd name="T7" fmla="*/ 4 h 38"/>
              <a:gd name="T8" fmla="*/ 4 w 523"/>
              <a:gd name="T9" fmla="*/ 0 h 38"/>
              <a:gd name="T10" fmla="*/ 519 w 523"/>
              <a:gd name="T11" fmla="*/ 30 h 38"/>
              <a:gd name="T12" fmla="*/ 523 w 523"/>
              <a:gd name="T13" fmla="*/ 34 h 38"/>
              <a:gd name="T14" fmla="*/ 519 w 52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3" h="38">
                <a:moveTo>
                  <a:pt x="519" y="38"/>
                </a:moveTo>
                <a:cubicBezTo>
                  <a:pt x="519" y="38"/>
                  <a:pt x="518" y="38"/>
                  <a:pt x="518" y="38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1" y="30"/>
                  <a:pt x="523" y="32"/>
                  <a:pt x="523" y="34"/>
                </a:cubicBezTo>
                <a:cubicBezTo>
                  <a:pt x="522" y="37"/>
                  <a:pt x="521" y="38"/>
                  <a:pt x="519" y="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1" name="Freeform 25"/>
          <p:cNvSpPr/>
          <p:nvPr/>
        </p:nvSpPr>
        <p:spPr bwMode="auto">
          <a:xfrm>
            <a:off x="3284851" y="1985570"/>
            <a:ext cx="742908" cy="644416"/>
          </a:xfrm>
          <a:custGeom>
            <a:avLst/>
            <a:gdLst>
              <a:gd name="T0" fmla="*/ 5 w 825"/>
              <a:gd name="T1" fmla="*/ 716 h 716"/>
              <a:gd name="T2" fmla="*/ 2 w 825"/>
              <a:gd name="T3" fmla="*/ 714 h 716"/>
              <a:gd name="T4" fmla="*/ 2 w 825"/>
              <a:gd name="T5" fmla="*/ 709 h 716"/>
              <a:gd name="T6" fmla="*/ 818 w 825"/>
              <a:gd name="T7" fmla="*/ 1 h 716"/>
              <a:gd name="T8" fmla="*/ 823 w 825"/>
              <a:gd name="T9" fmla="*/ 2 h 716"/>
              <a:gd name="T10" fmla="*/ 823 w 825"/>
              <a:gd name="T11" fmla="*/ 7 h 716"/>
              <a:gd name="T12" fmla="*/ 7 w 825"/>
              <a:gd name="T13" fmla="*/ 715 h 716"/>
              <a:gd name="T14" fmla="*/ 5 w 825"/>
              <a:gd name="T15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" h="716">
                <a:moveTo>
                  <a:pt x="5" y="716"/>
                </a:moveTo>
                <a:cubicBezTo>
                  <a:pt x="4" y="716"/>
                  <a:pt x="2" y="715"/>
                  <a:pt x="2" y="714"/>
                </a:cubicBezTo>
                <a:cubicBezTo>
                  <a:pt x="0" y="713"/>
                  <a:pt x="0" y="710"/>
                  <a:pt x="2" y="709"/>
                </a:cubicBezTo>
                <a:cubicBezTo>
                  <a:pt x="818" y="1"/>
                  <a:pt x="818" y="1"/>
                  <a:pt x="818" y="1"/>
                </a:cubicBezTo>
                <a:cubicBezTo>
                  <a:pt x="819" y="0"/>
                  <a:pt x="822" y="0"/>
                  <a:pt x="823" y="2"/>
                </a:cubicBezTo>
                <a:cubicBezTo>
                  <a:pt x="825" y="3"/>
                  <a:pt x="825" y="6"/>
                  <a:pt x="823" y="7"/>
                </a:cubicBezTo>
                <a:cubicBezTo>
                  <a:pt x="7" y="715"/>
                  <a:pt x="7" y="715"/>
                  <a:pt x="7" y="715"/>
                </a:cubicBezTo>
                <a:cubicBezTo>
                  <a:pt x="6" y="716"/>
                  <a:pt x="6" y="716"/>
                  <a:pt x="5" y="7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2" name="Freeform 26"/>
          <p:cNvSpPr/>
          <p:nvPr/>
        </p:nvSpPr>
        <p:spPr bwMode="auto">
          <a:xfrm>
            <a:off x="3747761" y="1985570"/>
            <a:ext cx="279998" cy="671150"/>
          </a:xfrm>
          <a:custGeom>
            <a:avLst/>
            <a:gdLst>
              <a:gd name="T0" fmla="*/ 5 w 310"/>
              <a:gd name="T1" fmla="*/ 746 h 746"/>
              <a:gd name="T2" fmla="*/ 3 w 310"/>
              <a:gd name="T3" fmla="*/ 746 h 746"/>
              <a:gd name="T4" fmla="*/ 1 w 310"/>
              <a:gd name="T5" fmla="*/ 741 h 746"/>
              <a:gd name="T6" fmla="*/ 302 w 310"/>
              <a:gd name="T7" fmla="*/ 3 h 746"/>
              <a:gd name="T8" fmla="*/ 307 w 310"/>
              <a:gd name="T9" fmla="*/ 0 h 746"/>
              <a:gd name="T10" fmla="*/ 309 w 310"/>
              <a:gd name="T11" fmla="*/ 6 h 746"/>
              <a:gd name="T12" fmla="*/ 8 w 310"/>
              <a:gd name="T13" fmla="*/ 744 h 746"/>
              <a:gd name="T14" fmla="*/ 5 w 310"/>
              <a:gd name="T15" fmla="*/ 746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746">
                <a:moveTo>
                  <a:pt x="5" y="746"/>
                </a:moveTo>
                <a:cubicBezTo>
                  <a:pt x="4" y="746"/>
                  <a:pt x="4" y="746"/>
                  <a:pt x="3" y="746"/>
                </a:cubicBezTo>
                <a:cubicBezTo>
                  <a:pt x="1" y="745"/>
                  <a:pt x="0" y="743"/>
                  <a:pt x="1" y="741"/>
                </a:cubicBezTo>
                <a:cubicBezTo>
                  <a:pt x="302" y="3"/>
                  <a:pt x="302" y="3"/>
                  <a:pt x="302" y="3"/>
                </a:cubicBezTo>
                <a:cubicBezTo>
                  <a:pt x="303" y="1"/>
                  <a:pt x="305" y="0"/>
                  <a:pt x="307" y="0"/>
                </a:cubicBezTo>
                <a:cubicBezTo>
                  <a:pt x="309" y="1"/>
                  <a:pt x="310" y="4"/>
                  <a:pt x="309" y="6"/>
                </a:cubicBezTo>
                <a:cubicBezTo>
                  <a:pt x="8" y="744"/>
                  <a:pt x="8" y="744"/>
                  <a:pt x="8" y="744"/>
                </a:cubicBezTo>
                <a:cubicBezTo>
                  <a:pt x="8" y="745"/>
                  <a:pt x="6" y="746"/>
                  <a:pt x="5" y="7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3" name="Freeform 27"/>
          <p:cNvSpPr/>
          <p:nvPr/>
        </p:nvSpPr>
        <p:spPr bwMode="auto">
          <a:xfrm>
            <a:off x="4019316" y="1985570"/>
            <a:ext cx="233566" cy="529040"/>
          </a:xfrm>
          <a:custGeom>
            <a:avLst/>
            <a:gdLst>
              <a:gd name="T0" fmla="*/ 255 w 260"/>
              <a:gd name="T1" fmla="*/ 587 h 587"/>
              <a:gd name="T2" fmla="*/ 252 w 260"/>
              <a:gd name="T3" fmla="*/ 584 h 587"/>
              <a:gd name="T4" fmla="*/ 1 w 260"/>
              <a:gd name="T5" fmla="*/ 6 h 587"/>
              <a:gd name="T6" fmla="*/ 3 w 260"/>
              <a:gd name="T7" fmla="*/ 0 h 587"/>
              <a:gd name="T8" fmla="*/ 8 w 260"/>
              <a:gd name="T9" fmla="*/ 3 h 587"/>
              <a:gd name="T10" fmla="*/ 259 w 260"/>
              <a:gd name="T11" fmla="*/ 581 h 587"/>
              <a:gd name="T12" fmla="*/ 257 w 260"/>
              <a:gd name="T13" fmla="*/ 586 h 587"/>
              <a:gd name="T14" fmla="*/ 255 w 260"/>
              <a:gd name="T15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0" h="587">
                <a:moveTo>
                  <a:pt x="255" y="587"/>
                </a:moveTo>
                <a:cubicBezTo>
                  <a:pt x="254" y="587"/>
                  <a:pt x="252" y="586"/>
                  <a:pt x="252" y="584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1"/>
                  <a:pt x="3" y="0"/>
                </a:cubicBezTo>
                <a:cubicBezTo>
                  <a:pt x="5" y="0"/>
                  <a:pt x="7" y="1"/>
                  <a:pt x="8" y="3"/>
                </a:cubicBezTo>
                <a:cubicBezTo>
                  <a:pt x="259" y="581"/>
                  <a:pt x="259" y="581"/>
                  <a:pt x="259" y="581"/>
                </a:cubicBezTo>
                <a:cubicBezTo>
                  <a:pt x="260" y="583"/>
                  <a:pt x="259" y="585"/>
                  <a:pt x="257" y="586"/>
                </a:cubicBezTo>
                <a:cubicBezTo>
                  <a:pt x="257" y="587"/>
                  <a:pt x="256" y="587"/>
                  <a:pt x="255" y="58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4" name="Freeform 28"/>
          <p:cNvSpPr/>
          <p:nvPr/>
        </p:nvSpPr>
        <p:spPr bwMode="auto">
          <a:xfrm>
            <a:off x="4019316" y="1985570"/>
            <a:ext cx="1038381" cy="157587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5" name="Freeform 29"/>
          <p:cNvSpPr/>
          <p:nvPr/>
        </p:nvSpPr>
        <p:spPr bwMode="auto">
          <a:xfrm>
            <a:off x="3996803" y="1483264"/>
            <a:ext cx="1060895" cy="659894"/>
          </a:xfrm>
          <a:custGeom>
            <a:avLst/>
            <a:gdLst>
              <a:gd name="T0" fmla="*/ 1175 w 1180"/>
              <a:gd name="T1" fmla="*/ 733 h 733"/>
              <a:gd name="T2" fmla="*/ 1173 w 1180"/>
              <a:gd name="T3" fmla="*/ 733 h 733"/>
              <a:gd name="T4" fmla="*/ 2 w 1180"/>
              <a:gd name="T5" fmla="*/ 8 h 733"/>
              <a:gd name="T6" fmla="*/ 1 w 1180"/>
              <a:gd name="T7" fmla="*/ 2 h 733"/>
              <a:gd name="T8" fmla="*/ 7 w 1180"/>
              <a:gd name="T9" fmla="*/ 1 h 733"/>
              <a:gd name="T10" fmla="*/ 1177 w 1180"/>
              <a:gd name="T11" fmla="*/ 726 h 733"/>
              <a:gd name="T12" fmla="*/ 1179 w 1180"/>
              <a:gd name="T13" fmla="*/ 732 h 733"/>
              <a:gd name="T14" fmla="*/ 1175 w 1180"/>
              <a:gd name="T15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80" h="733">
                <a:moveTo>
                  <a:pt x="1175" y="733"/>
                </a:moveTo>
                <a:cubicBezTo>
                  <a:pt x="1175" y="733"/>
                  <a:pt x="1174" y="733"/>
                  <a:pt x="1173" y="733"/>
                </a:cubicBezTo>
                <a:cubicBezTo>
                  <a:pt x="2" y="8"/>
                  <a:pt x="2" y="8"/>
                  <a:pt x="2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1177" y="726"/>
                  <a:pt x="1177" y="726"/>
                  <a:pt x="1177" y="726"/>
                </a:cubicBezTo>
                <a:cubicBezTo>
                  <a:pt x="1179" y="727"/>
                  <a:pt x="1180" y="730"/>
                  <a:pt x="1179" y="732"/>
                </a:cubicBezTo>
                <a:cubicBezTo>
                  <a:pt x="1178" y="733"/>
                  <a:pt x="1177" y="733"/>
                  <a:pt x="1175" y="7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6" name="Freeform 30"/>
          <p:cNvSpPr/>
          <p:nvPr/>
        </p:nvSpPr>
        <p:spPr bwMode="auto">
          <a:xfrm>
            <a:off x="3996803" y="1401656"/>
            <a:ext cx="765420" cy="88643"/>
          </a:xfrm>
          <a:custGeom>
            <a:avLst/>
            <a:gdLst>
              <a:gd name="T0" fmla="*/ 5 w 851"/>
              <a:gd name="T1" fmla="*/ 100 h 100"/>
              <a:gd name="T2" fmla="*/ 1 w 851"/>
              <a:gd name="T3" fmla="*/ 97 h 100"/>
              <a:gd name="T4" fmla="*/ 4 w 851"/>
              <a:gd name="T5" fmla="*/ 92 h 100"/>
              <a:gd name="T6" fmla="*/ 846 w 851"/>
              <a:gd name="T7" fmla="*/ 0 h 100"/>
              <a:gd name="T8" fmla="*/ 850 w 851"/>
              <a:gd name="T9" fmla="*/ 4 h 100"/>
              <a:gd name="T10" fmla="*/ 847 w 851"/>
              <a:gd name="T11" fmla="*/ 8 h 100"/>
              <a:gd name="T12" fmla="*/ 5 w 851"/>
              <a:gd name="T13" fmla="*/ 100 h 100"/>
              <a:gd name="T14" fmla="*/ 5 w 851"/>
              <a:gd name="T15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1" h="100">
                <a:moveTo>
                  <a:pt x="5" y="100"/>
                </a:moveTo>
                <a:cubicBezTo>
                  <a:pt x="3" y="100"/>
                  <a:pt x="1" y="99"/>
                  <a:pt x="1" y="97"/>
                </a:cubicBezTo>
                <a:cubicBezTo>
                  <a:pt x="0" y="94"/>
                  <a:pt x="2" y="92"/>
                  <a:pt x="4" y="92"/>
                </a:cubicBezTo>
                <a:cubicBezTo>
                  <a:pt x="846" y="0"/>
                  <a:pt x="846" y="0"/>
                  <a:pt x="846" y="0"/>
                </a:cubicBezTo>
                <a:cubicBezTo>
                  <a:pt x="848" y="0"/>
                  <a:pt x="850" y="2"/>
                  <a:pt x="850" y="4"/>
                </a:cubicBezTo>
                <a:cubicBezTo>
                  <a:pt x="851" y="6"/>
                  <a:pt x="849" y="8"/>
                  <a:pt x="847" y="8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Freeform 31"/>
          <p:cNvSpPr/>
          <p:nvPr/>
        </p:nvSpPr>
        <p:spPr bwMode="auto">
          <a:xfrm>
            <a:off x="4753781" y="695331"/>
            <a:ext cx="126632" cy="713361"/>
          </a:xfrm>
          <a:custGeom>
            <a:avLst/>
            <a:gdLst>
              <a:gd name="T0" fmla="*/ 4 w 141"/>
              <a:gd name="T1" fmla="*/ 793 h 793"/>
              <a:gd name="T2" fmla="*/ 4 w 141"/>
              <a:gd name="T3" fmla="*/ 793 h 793"/>
              <a:gd name="T4" fmla="*/ 0 w 141"/>
              <a:gd name="T5" fmla="*/ 789 h 793"/>
              <a:gd name="T6" fmla="*/ 132 w 141"/>
              <a:gd name="T7" fmla="*/ 3 h 793"/>
              <a:gd name="T8" fmla="*/ 137 w 141"/>
              <a:gd name="T9" fmla="*/ 0 h 793"/>
              <a:gd name="T10" fmla="*/ 140 w 141"/>
              <a:gd name="T11" fmla="*/ 5 h 793"/>
              <a:gd name="T12" fmla="*/ 8 w 141"/>
              <a:gd name="T13" fmla="*/ 790 h 793"/>
              <a:gd name="T14" fmla="*/ 4 w 141"/>
              <a:gd name="T15" fmla="*/ 793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93">
                <a:moveTo>
                  <a:pt x="4" y="793"/>
                </a:moveTo>
                <a:cubicBezTo>
                  <a:pt x="4" y="793"/>
                  <a:pt x="4" y="793"/>
                  <a:pt x="4" y="793"/>
                </a:cubicBezTo>
                <a:cubicBezTo>
                  <a:pt x="2" y="793"/>
                  <a:pt x="0" y="791"/>
                  <a:pt x="0" y="789"/>
                </a:cubicBezTo>
                <a:cubicBezTo>
                  <a:pt x="132" y="3"/>
                  <a:pt x="132" y="3"/>
                  <a:pt x="132" y="3"/>
                </a:cubicBezTo>
                <a:cubicBezTo>
                  <a:pt x="133" y="1"/>
                  <a:pt x="135" y="0"/>
                  <a:pt x="137" y="0"/>
                </a:cubicBezTo>
                <a:cubicBezTo>
                  <a:pt x="139" y="1"/>
                  <a:pt x="141" y="3"/>
                  <a:pt x="140" y="5"/>
                </a:cubicBezTo>
                <a:cubicBezTo>
                  <a:pt x="8" y="790"/>
                  <a:pt x="8" y="790"/>
                  <a:pt x="8" y="790"/>
                </a:cubicBezTo>
                <a:cubicBezTo>
                  <a:pt x="8" y="792"/>
                  <a:pt x="6" y="793"/>
                  <a:pt x="4" y="79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8" name="Freeform 32"/>
          <p:cNvSpPr/>
          <p:nvPr/>
        </p:nvSpPr>
        <p:spPr bwMode="auto">
          <a:xfrm>
            <a:off x="4871972" y="695331"/>
            <a:ext cx="185727" cy="1447826"/>
          </a:xfrm>
          <a:custGeom>
            <a:avLst/>
            <a:gdLst>
              <a:gd name="T0" fmla="*/ 201 w 206"/>
              <a:gd name="T1" fmla="*/ 1610 h 1610"/>
              <a:gd name="T2" fmla="*/ 197 w 206"/>
              <a:gd name="T3" fmla="*/ 1607 h 1610"/>
              <a:gd name="T4" fmla="*/ 0 w 206"/>
              <a:gd name="T5" fmla="*/ 5 h 1610"/>
              <a:gd name="T6" fmla="*/ 4 w 206"/>
              <a:gd name="T7" fmla="*/ 0 h 1610"/>
              <a:gd name="T8" fmla="*/ 8 w 206"/>
              <a:gd name="T9" fmla="*/ 4 h 1610"/>
              <a:gd name="T10" fmla="*/ 205 w 206"/>
              <a:gd name="T11" fmla="*/ 1606 h 1610"/>
              <a:gd name="T12" fmla="*/ 202 w 206"/>
              <a:gd name="T13" fmla="*/ 1610 h 1610"/>
              <a:gd name="T14" fmla="*/ 201 w 206"/>
              <a:gd name="T15" fmla="*/ 1610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" h="1610">
                <a:moveTo>
                  <a:pt x="201" y="1610"/>
                </a:moveTo>
                <a:cubicBezTo>
                  <a:pt x="199" y="1610"/>
                  <a:pt x="198" y="1609"/>
                  <a:pt x="197" y="160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ubicBezTo>
                  <a:pt x="205" y="1606"/>
                  <a:pt x="205" y="1606"/>
                  <a:pt x="205" y="1606"/>
                </a:cubicBezTo>
                <a:cubicBezTo>
                  <a:pt x="206" y="1608"/>
                  <a:pt x="204" y="1610"/>
                  <a:pt x="202" y="1610"/>
                </a:cubicBezTo>
                <a:cubicBezTo>
                  <a:pt x="202" y="1610"/>
                  <a:pt x="201" y="1610"/>
                  <a:pt x="201" y="16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" name="Freeform 33"/>
          <p:cNvSpPr/>
          <p:nvPr/>
        </p:nvSpPr>
        <p:spPr bwMode="auto">
          <a:xfrm>
            <a:off x="4753781" y="1401656"/>
            <a:ext cx="303917" cy="741501"/>
          </a:xfrm>
          <a:custGeom>
            <a:avLst/>
            <a:gdLst>
              <a:gd name="T0" fmla="*/ 333 w 338"/>
              <a:gd name="T1" fmla="*/ 825 h 825"/>
              <a:gd name="T2" fmla="*/ 330 w 338"/>
              <a:gd name="T3" fmla="*/ 823 h 825"/>
              <a:gd name="T4" fmla="*/ 1 w 338"/>
              <a:gd name="T5" fmla="*/ 6 h 825"/>
              <a:gd name="T6" fmla="*/ 3 w 338"/>
              <a:gd name="T7" fmla="*/ 1 h 825"/>
              <a:gd name="T8" fmla="*/ 8 w 338"/>
              <a:gd name="T9" fmla="*/ 3 h 825"/>
              <a:gd name="T10" fmla="*/ 337 w 338"/>
              <a:gd name="T11" fmla="*/ 820 h 825"/>
              <a:gd name="T12" fmla="*/ 335 w 338"/>
              <a:gd name="T13" fmla="*/ 825 h 825"/>
              <a:gd name="T14" fmla="*/ 333 w 338"/>
              <a:gd name="T15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825">
                <a:moveTo>
                  <a:pt x="333" y="825"/>
                </a:moveTo>
                <a:cubicBezTo>
                  <a:pt x="332" y="825"/>
                  <a:pt x="330" y="824"/>
                  <a:pt x="330" y="823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3" y="1"/>
                </a:cubicBezTo>
                <a:cubicBezTo>
                  <a:pt x="5" y="0"/>
                  <a:pt x="7" y="1"/>
                  <a:pt x="8" y="3"/>
                </a:cubicBezTo>
                <a:cubicBezTo>
                  <a:pt x="337" y="820"/>
                  <a:pt x="337" y="820"/>
                  <a:pt x="337" y="820"/>
                </a:cubicBezTo>
                <a:cubicBezTo>
                  <a:pt x="338" y="822"/>
                  <a:pt x="337" y="824"/>
                  <a:pt x="335" y="825"/>
                </a:cubicBezTo>
                <a:cubicBezTo>
                  <a:pt x="334" y="825"/>
                  <a:pt x="334" y="825"/>
                  <a:pt x="333" y="8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0" name="Freeform 34"/>
          <p:cNvSpPr/>
          <p:nvPr/>
        </p:nvSpPr>
        <p:spPr bwMode="auto">
          <a:xfrm>
            <a:off x="5049256" y="1507183"/>
            <a:ext cx="303917" cy="635974"/>
          </a:xfrm>
          <a:custGeom>
            <a:avLst/>
            <a:gdLst>
              <a:gd name="T0" fmla="*/ 4 w 338"/>
              <a:gd name="T1" fmla="*/ 707 h 707"/>
              <a:gd name="T2" fmla="*/ 3 w 338"/>
              <a:gd name="T3" fmla="*/ 707 h 707"/>
              <a:gd name="T4" fmla="*/ 1 w 338"/>
              <a:gd name="T5" fmla="*/ 702 h 707"/>
              <a:gd name="T6" fmla="*/ 330 w 338"/>
              <a:gd name="T7" fmla="*/ 3 h 707"/>
              <a:gd name="T8" fmla="*/ 336 w 338"/>
              <a:gd name="T9" fmla="*/ 1 h 707"/>
              <a:gd name="T10" fmla="*/ 337 w 338"/>
              <a:gd name="T11" fmla="*/ 6 h 707"/>
              <a:gd name="T12" fmla="*/ 8 w 338"/>
              <a:gd name="T13" fmla="*/ 705 h 707"/>
              <a:gd name="T14" fmla="*/ 4 w 338"/>
              <a:gd name="T15" fmla="*/ 707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707">
                <a:moveTo>
                  <a:pt x="4" y="707"/>
                </a:moveTo>
                <a:cubicBezTo>
                  <a:pt x="4" y="707"/>
                  <a:pt x="3" y="707"/>
                  <a:pt x="3" y="707"/>
                </a:cubicBezTo>
                <a:cubicBezTo>
                  <a:pt x="1" y="706"/>
                  <a:pt x="0" y="704"/>
                  <a:pt x="1" y="702"/>
                </a:cubicBezTo>
                <a:cubicBezTo>
                  <a:pt x="330" y="3"/>
                  <a:pt x="330" y="3"/>
                  <a:pt x="330" y="3"/>
                </a:cubicBezTo>
                <a:cubicBezTo>
                  <a:pt x="331" y="1"/>
                  <a:pt x="334" y="0"/>
                  <a:pt x="336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705"/>
                  <a:pt x="8" y="705"/>
                  <a:pt x="8" y="705"/>
                </a:cubicBezTo>
                <a:cubicBezTo>
                  <a:pt x="7" y="707"/>
                  <a:pt x="6" y="707"/>
                  <a:pt x="4" y="70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1" name="Freeform 35"/>
          <p:cNvSpPr/>
          <p:nvPr/>
        </p:nvSpPr>
        <p:spPr bwMode="auto">
          <a:xfrm>
            <a:off x="5049256" y="2136122"/>
            <a:ext cx="664114" cy="161808"/>
          </a:xfrm>
          <a:custGeom>
            <a:avLst/>
            <a:gdLst>
              <a:gd name="T0" fmla="*/ 734 w 738"/>
              <a:gd name="T1" fmla="*/ 180 h 180"/>
              <a:gd name="T2" fmla="*/ 733 w 738"/>
              <a:gd name="T3" fmla="*/ 180 h 180"/>
              <a:gd name="T4" fmla="*/ 3 w 738"/>
              <a:gd name="T5" fmla="*/ 8 h 180"/>
              <a:gd name="T6" fmla="*/ 0 w 738"/>
              <a:gd name="T7" fmla="*/ 4 h 180"/>
              <a:gd name="T8" fmla="*/ 5 w 738"/>
              <a:gd name="T9" fmla="*/ 1 h 180"/>
              <a:gd name="T10" fmla="*/ 735 w 738"/>
              <a:gd name="T11" fmla="*/ 172 h 180"/>
              <a:gd name="T12" fmla="*/ 738 w 738"/>
              <a:gd name="T13" fmla="*/ 177 h 180"/>
              <a:gd name="T14" fmla="*/ 734 w 73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8" h="180">
                <a:moveTo>
                  <a:pt x="734" y="180"/>
                </a:moveTo>
                <a:cubicBezTo>
                  <a:pt x="734" y="180"/>
                  <a:pt x="733" y="180"/>
                  <a:pt x="733" y="180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1" y="1"/>
                  <a:pt x="3" y="0"/>
                  <a:pt x="5" y="1"/>
                </a:cubicBezTo>
                <a:cubicBezTo>
                  <a:pt x="735" y="172"/>
                  <a:pt x="735" y="172"/>
                  <a:pt x="735" y="172"/>
                </a:cubicBezTo>
                <a:cubicBezTo>
                  <a:pt x="737" y="172"/>
                  <a:pt x="738" y="175"/>
                  <a:pt x="738" y="177"/>
                </a:cubicBezTo>
                <a:cubicBezTo>
                  <a:pt x="737" y="179"/>
                  <a:pt x="736" y="180"/>
                  <a:pt x="734" y="1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2" name="Freeform 36"/>
          <p:cNvSpPr/>
          <p:nvPr/>
        </p:nvSpPr>
        <p:spPr bwMode="auto">
          <a:xfrm>
            <a:off x="4871972" y="695331"/>
            <a:ext cx="481202" cy="820294"/>
          </a:xfrm>
          <a:custGeom>
            <a:avLst/>
            <a:gdLst>
              <a:gd name="T0" fmla="*/ 531 w 535"/>
              <a:gd name="T1" fmla="*/ 912 h 912"/>
              <a:gd name="T2" fmla="*/ 527 w 535"/>
              <a:gd name="T3" fmla="*/ 910 h 912"/>
              <a:gd name="T4" fmla="*/ 1 w 535"/>
              <a:gd name="T5" fmla="*/ 6 h 912"/>
              <a:gd name="T6" fmla="*/ 2 w 535"/>
              <a:gd name="T7" fmla="*/ 1 h 912"/>
              <a:gd name="T8" fmla="*/ 8 w 535"/>
              <a:gd name="T9" fmla="*/ 2 h 912"/>
              <a:gd name="T10" fmla="*/ 534 w 535"/>
              <a:gd name="T11" fmla="*/ 906 h 912"/>
              <a:gd name="T12" fmla="*/ 533 w 535"/>
              <a:gd name="T13" fmla="*/ 911 h 912"/>
              <a:gd name="T14" fmla="*/ 531 w 535"/>
              <a:gd name="T1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5" h="912">
                <a:moveTo>
                  <a:pt x="531" y="912"/>
                </a:moveTo>
                <a:cubicBezTo>
                  <a:pt x="529" y="912"/>
                  <a:pt x="528" y="911"/>
                  <a:pt x="527" y="910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0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34" y="906"/>
                  <a:pt x="534" y="906"/>
                  <a:pt x="534" y="906"/>
                </a:cubicBezTo>
                <a:cubicBezTo>
                  <a:pt x="535" y="908"/>
                  <a:pt x="535" y="910"/>
                  <a:pt x="533" y="911"/>
                </a:cubicBezTo>
                <a:cubicBezTo>
                  <a:pt x="532" y="911"/>
                  <a:pt x="531" y="912"/>
                  <a:pt x="531" y="91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3" name="Freeform 37"/>
          <p:cNvSpPr/>
          <p:nvPr/>
        </p:nvSpPr>
        <p:spPr bwMode="auto">
          <a:xfrm>
            <a:off x="4871972" y="695331"/>
            <a:ext cx="1229737" cy="364419"/>
          </a:xfrm>
          <a:custGeom>
            <a:avLst/>
            <a:gdLst>
              <a:gd name="T0" fmla="*/ 1363 w 1367"/>
              <a:gd name="T1" fmla="*/ 406 h 406"/>
              <a:gd name="T2" fmla="*/ 1362 w 1367"/>
              <a:gd name="T3" fmla="*/ 406 h 406"/>
              <a:gd name="T4" fmla="*/ 3 w 1367"/>
              <a:gd name="T5" fmla="*/ 8 h 406"/>
              <a:gd name="T6" fmla="*/ 1 w 1367"/>
              <a:gd name="T7" fmla="*/ 3 h 406"/>
              <a:gd name="T8" fmla="*/ 5 w 1367"/>
              <a:gd name="T9" fmla="*/ 0 h 406"/>
              <a:gd name="T10" fmla="*/ 1364 w 1367"/>
              <a:gd name="T11" fmla="*/ 398 h 406"/>
              <a:gd name="T12" fmla="*/ 1367 w 1367"/>
              <a:gd name="T13" fmla="*/ 403 h 406"/>
              <a:gd name="T14" fmla="*/ 1363 w 1367"/>
              <a:gd name="T15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7" h="406">
                <a:moveTo>
                  <a:pt x="1363" y="406"/>
                </a:moveTo>
                <a:cubicBezTo>
                  <a:pt x="1362" y="406"/>
                  <a:pt x="1362" y="406"/>
                  <a:pt x="1362" y="406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1" y="3"/>
                </a:cubicBezTo>
                <a:cubicBezTo>
                  <a:pt x="1" y="1"/>
                  <a:pt x="3" y="0"/>
                  <a:pt x="5" y="0"/>
                </a:cubicBezTo>
                <a:cubicBezTo>
                  <a:pt x="1364" y="398"/>
                  <a:pt x="1364" y="398"/>
                  <a:pt x="1364" y="398"/>
                </a:cubicBezTo>
                <a:cubicBezTo>
                  <a:pt x="1366" y="399"/>
                  <a:pt x="1367" y="401"/>
                  <a:pt x="1367" y="403"/>
                </a:cubicBezTo>
                <a:cubicBezTo>
                  <a:pt x="1366" y="405"/>
                  <a:pt x="1365" y="406"/>
                  <a:pt x="1363" y="4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4" name="Freeform 38"/>
          <p:cNvSpPr/>
          <p:nvPr/>
        </p:nvSpPr>
        <p:spPr bwMode="auto">
          <a:xfrm>
            <a:off x="5346138" y="1051307"/>
            <a:ext cx="755571" cy="464317"/>
          </a:xfrm>
          <a:custGeom>
            <a:avLst/>
            <a:gdLst>
              <a:gd name="T0" fmla="*/ 5 w 841"/>
              <a:gd name="T1" fmla="*/ 515 h 515"/>
              <a:gd name="T2" fmla="*/ 1 w 841"/>
              <a:gd name="T3" fmla="*/ 513 h 515"/>
              <a:gd name="T4" fmla="*/ 3 w 841"/>
              <a:gd name="T5" fmla="*/ 507 h 515"/>
              <a:gd name="T6" fmla="*/ 835 w 841"/>
              <a:gd name="T7" fmla="*/ 1 h 515"/>
              <a:gd name="T8" fmla="*/ 840 w 841"/>
              <a:gd name="T9" fmla="*/ 3 h 515"/>
              <a:gd name="T10" fmla="*/ 839 w 841"/>
              <a:gd name="T11" fmla="*/ 8 h 515"/>
              <a:gd name="T12" fmla="*/ 7 w 841"/>
              <a:gd name="T13" fmla="*/ 514 h 515"/>
              <a:gd name="T14" fmla="*/ 5 w 841"/>
              <a:gd name="T15" fmla="*/ 51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1" h="515">
                <a:moveTo>
                  <a:pt x="5" y="515"/>
                </a:moveTo>
                <a:cubicBezTo>
                  <a:pt x="3" y="515"/>
                  <a:pt x="2" y="514"/>
                  <a:pt x="1" y="513"/>
                </a:cubicBezTo>
                <a:cubicBezTo>
                  <a:pt x="0" y="511"/>
                  <a:pt x="1" y="508"/>
                  <a:pt x="3" y="507"/>
                </a:cubicBezTo>
                <a:cubicBezTo>
                  <a:pt x="835" y="1"/>
                  <a:pt x="835" y="1"/>
                  <a:pt x="835" y="1"/>
                </a:cubicBezTo>
                <a:cubicBezTo>
                  <a:pt x="837" y="0"/>
                  <a:pt x="839" y="1"/>
                  <a:pt x="840" y="3"/>
                </a:cubicBezTo>
                <a:cubicBezTo>
                  <a:pt x="841" y="5"/>
                  <a:pt x="841" y="7"/>
                  <a:pt x="839" y="8"/>
                </a:cubicBezTo>
                <a:cubicBezTo>
                  <a:pt x="7" y="514"/>
                  <a:pt x="7" y="514"/>
                  <a:pt x="7" y="514"/>
                </a:cubicBezTo>
                <a:cubicBezTo>
                  <a:pt x="6" y="514"/>
                  <a:pt x="6" y="515"/>
                  <a:pt x="5" y="5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5" name="Freeform 39"/>
          <p:cNvSpPr/>
          <p:nvPr/>
        </p:nvSpPr>
        <p:spPr bwMode="auto">
          <a:xfrm>
            <a:off x="5704928" y="1051307"/>
            <a:ext cx="396780" cy="1246622"/>
          </a:xfrm>
          <a:custGeom>
            <a:avLst/>
            <a:gdLst>
              <a:gd name="T0" fmla="*/ 5 w 441"/>
              <a:gd name="T1" fmla="*/ 1385 h 1385"/>
              <a:gd name="T2" fmla="*/ 4 w 441"/>
              <a:gd name="T3" fmla="*/ 1385 h 1385"/>
              <a:gd name="T4" fmla="*/ 1 w 441"/>
              <a:gd name="T5" fmla="*/ 1380 h 1385"/>
              <a:gd name="T6" fmla="*/ 433 w 441"/>
              <a:gd name="T7" fmla="*/ 4 h 1385"/>
              <a:gd name="T8" fmla="*/ 438 w 441"/>
              <a:gd name="T9" fmla="*/ 1 h 1385"/>
              <a:gd name="T10" fmla="*/ 441 w 441"/>
              <a:gd name="T11" fmla="*/ 6 h 1385"/>
              <a:gd name="T12" fmla="*/ 9 w 441"/>
              <a:gd name="T13" fmla="*/ 1382 h 1385"/>
              <a:gd name="T14" fmla="*/ 5 w 441"/>
              <a:gd name="T15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1385">
                <a:moveTo>
                  <a:pt x="5" y="1385"/>
                </a:moveTo>
                <a:cubicBezTo>
                  <a:pt x="5" y="1385"/>
                  <a:pt x="4" y="1385"/>
                  <a:pt x="4" y="1385"/>
                </a:cubicBezTo>
                <a:cubicBezTo>
                  <a:pt x="2" y="1384"/>
                  <a:pt x="0" y="1382"/>
                  <a:pt x="1" y="1380"/>
                </a:cubicBezTo>
                <a:cubicBezTo>
                  <a:pt x="433" y="4"/>
                  <a:pt x="433" y="4"/>
                  <a:pt x="433" y="4"/>
                </a:cubicBezTo>
                <a:cubicBezTo>
                  <a:pt x="434" y="1"/>
                  <a:pt x="436" y="0"/>
                  <a:pt x="438" y="1"/>
                </a:cubicBezTo>
                <a:cubicBezTo>
                  <a:pt x="440" y="2"/>
                  <a:pt x="441" y="4"/>
                  <a:pt x="441" y="6"/>
                </a:cubicBezTo>
                <a:cubicBezTo>
                  <a:pt x="9" y="1382"/>
                  <a:pt x="9" y="1382"/>
                  <a:pt x="9" y="1382"/>
                </a:cubicBezTo>
                <a:cubicBezTo>
                  <a:pt x="8" y="1384"/>
                  <a:pt x="7" y="1385"/>
                  <a:pt x="5" y="138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6" name="Freeform 40"/>
          <p:cNvSpPr/>
          <p:nvPr/>
        </p:nvSpPr>
        <p:spPr bwMode="auto">
          <a:xfrm>
            <a:off x="6093266" y="1051307"/>
            <a:ext cx="139296" cy="590949"/>
          </a:xfrm>
          <a:custGeom>
            <a:avLst/>
            <a:gdLst>
              <a:gd name="T0" fmla="*/ 150 w 155"/>
              <a:gd name="T1" fmla="*/ 656 h 656"/>
              <a:gd name="T2" fmla="*/ 146 w 155"/>
              <a:gd name="T3" fmla="*/ 652 h 656"/>
              <a:gd name="T4" fmla="*/ 1 w 155"/>
              <a:gd name="T5" fmla="*/ 6 h 656"/>
              <a:gd name="T6" fmla="*/ 4 w 155"/>
              <a:gd name="T7" fmla="*/ 1 h 656"/>
              <a:gd name="T8" fmla="*/ 9 w 155"/>
              <a:gd name="T9" fmla="*/ 4 h 656"/>
              <a:gd name="T10" fmla="*/ 154 w 155"/>
              <a:gd name="T11" fmla="*/ 651 h 656"/>
              <a:gd name="T12" fmla="*/ 151 w 155"/>
              <a:gd name="T13" fmla="*/ 655 h 656"/>
              <a:gd name="T14" fmla="*/ 150 w 155"/>
              <a:gd name="T15" fmla="*/ 656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5" h="656">
                <a:moveTo>
                  <a:pt x="150" y="656"/>
                </a:moveTo>
                <a:cubicBezTo>
                  <a:pt x="148" y="656"/>
                  <a:pt x="147" y="654"/>
                  <a:pt x="146" y="652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2" y="1"/>
                  <a:pt x="4" y="1"/>
                </a:cubicBezTo>
                <a:cubicBezTo>
                  <a:pt x="6" y="0"/>
                  <a:pt x="8" y="2"/>
                  <a:pt x="9" y="4"/>
                </a:cubicBezTo>
                <a:cubicBezTo>
                  <a:pt x="154" y="651"/>
                  <a:pt x="154" y="651"/>
                  <a:pt x="154" y="651"/>
                </a:cubicBezTo>
                <a:cubicBezTo>
                  <a:pt x="155" y="653"/>
                  <a:pt x="153" y="655"/>
                  <a:pt x="151" y="655"/>
                </a:cubicBezTo>
                <a:cubicBezTo>
                  <a:pt x="151" y="656"/>
                  <a:pt x="150" y="656"/>
                  <a:pt x="150" y="65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7" name="Freeform 41"/>
          <p:cNvSpPr/>
          <p:nvPr/>
        </p:nvSpPr>
        <p:spPr bwMode="auto">
          <a:xfrm>
            <a:off x="6225526" y="1522660"/>
            <a:ext cx="892052" cy="119597"/>
          </a:xfrm>
          <a:custGeom>
            <a:avLst/>
            <a:gdLst>
              <a:gd name="T0" fmla="*/ 4 w 992"/>
              <a:gd name="T1" fmla="*/ 133 h 133"/>
              <a:gd name="T2" fmla="*/ 0 w 992"/>
              <a:gd name="T3" fmla="*/ 129 h 133"/>
              <a:gd name="T4" fmla="*/ 4 w 992"/>
              <a:gd name="T5" fmla="*/ 125 h 133"/>
              <a:gd name="T6" fmla="*/ 988 w 992"/>
              <a:gd name="T7" fmla="*/ 0 h 133"/>
              <a:gd name="T8" fmla="*/ 992 w 992"/>
              <a:gd name="T9" fmla="*/ 4 h 133"/>
              <a:gd name="T10" fmla="*/ 989 w 992"/>
              <a:gd name="T11" fmla="*/ 8 h 133"/>
              <a:gd name="T12" fmla="*/ 5 w 992"/>
              <a:gd name="T13" fmla="*/ 133 h 133"/>
              <a:gd name="T14" fmla="*/ 4 w 992"/>
              <a:gd name="T15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2" h="133">
                <a:moveTo>
                  <a:pt x="4" y="133"/>
                </a:moveTo>
                <a:cubicBezTo>
                  <a:pt x="2" y="133"/>
                  <a:pt x="0" y="131"/>
                  <a:pt x="0" y="129"/>
                </a:cubicBezTo>
                <a:cubicBezTo>
                  <a:pt x="0" y="127"/>
                  <a:pt x="1" y="125"/>
                  <a:pt x="4" y="125"/>
                </a:cubicBezTo>
                <a:cubicBezTo>
                  <a:pt x="988" y="0"/>
                  <a:pt x="988" y="0"/>
                  <a:pt x="988" y="0"/>
                </a:cubicBezTo>
                <a:cubicBezTo>
                  <a:pt x="990" y="0"/>
                  <a:pt x="992" y="2"/>
                  <a:pt x="992" y="4"/>
                </a:cubicBezTo>
                <a:cubicBezTo>
                  <a:pt x="992" y="6"/>
                  <a:pt x="991" y="8"/>
                  <a:pt x="989" y="8"/>
                </a:cubicBezTo>
                <a:cubicBezTo>
                  <a:pt x="5" y="133"/>
                  <a:pt x="5" y="133"/>
                  <a:pt x="5" y="133"/>
                </a:cubicBezTo>
                <a:cubicBezTo>
                  <a:pt x="5" y="133"/>
                  <a:pt x="4" y="133"/>
                  <a:pt x="4" y="1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8" name="Freeform 42"/>
          <p:cNvSpPr/>
          <p:nvPr/>
        </p:nvSpPr>
        <p:spPr bwMode="auto">
          <a:xfrm>
            <a:off x="6225526" y="700959"/>
            <a:ext cx="303917" cy="941298"/>
          </a:xfrm>
          <a:custGeom>
            <a:avLst/>
            <a:gdLst>
              <a:gd name="T0" fmla="*/ 4 w 338"/>
              <a:gd name="T1" fmla="*/ 1046 h 1046"/>
              <a:gd name="T2" fmla="*/ 3 w 338"/>
              <a:gd name="T3" fmla="*/ 1045 h 1046"/>
              <a:gd name="T4" fmla="*/ 0 w 338"/>
              <a:gd name="T5" fmla="*/ 1040 h 1046"/>
              <a:gd name="T6" fmla="*/ 329 w 338"/>
              <a:gd name="T7" fmla="*/ 4 h 1046"/>
              <a:gd name="T8" fmla="*/ 334 w 338"/>
              <a:gd name="T9" fmla="*/ 1 h 1046"/>
              <a:gd name="T10" fmla="*/ 337 w 338"/>
              <a:gd name="T11" fmla="*/ 6 h 1046"/>
              <a:gd name="T12" fmla="*/ 8 w 338"/>
              <a:gd name="T13" fmla="*/ 1043 h 1046"/>
              <a:gd name="T14" fmla="*/ 4 w 338"/>
              <a:gd name="T15" fmla="*/ 1046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1046">
                <a:moveTo>
                  <a:pt x="4" y="1046"/>
                </a:moveTo>
                <a:cubicBezTo>
                  <a:pt x="4" y="1046"/>
                  <a:pt x="3" y="1045"/>
                  <a:pt x="3" y="1045"/>
                </a:cubicBezTo>
                <a:cubicBezTo>
                  <a:pt x="1" y="1045"/>
                  <a:pt x="0" y="1042"/>
                  <a:pt x="0" y="1040"/>
                </a:cubicBezTo>
                <a:cubicBezTo>
                  <a:pt x="329" y="4"/>
                  <a:pt x="329" y="4"/>
                  <a:pt x="329" y="4"/>
                </a:cubicBezTo>
                <a:cubicBezTo>
                  <a:pt x="330" y="2"/>
                  <a:pt x="332" y="0"/>
                  <a:pt x="334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1043"/>
                  <a:pt x="8" y="1043"/>
                  <a:pt x="8" y="1043"/>
                </a:cubicBezTo>
                <a:cubicBezTo>
                  <a:pt x="7" y="1044"/>
                  <a:pt x="6" y="1046"/>
                  <a:pt x="4" y="10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9" name="Freeform 43"/>
          <p:cNvSpPr/>
          <p:nvPr/>
        </p:nvSpPr>
        <p:spPr bwMode="auto">
          <a:xfrm>
            <a:off x="6521001" y="622166"/>
            <a:ext cx="794968" cy="87235"/>
          </a:xfrm>
          <a:custGeom>
            <a:avLst/>
            <a:gdLst>
              <a:gd name="T0" fmla="*/ 4 w 884"/>
              <a:gd name="T1" fmla="*/ 96 h 96"/>
              <a:gd name="T2" fmla="*/ 0 w 884"/>
              <a:gd name="T3" fmla="*/ 92 h 96"/>
              <a:gd name="T4" fmla="*/ 4 w 884"/>
              <a:gd name="T5" fmla="*/ 88 h 96"/>
              <a:gd name="T6" fmla="*/ 880 w 884"/>
              <a:gd name="T7" fmla="*/ 0 h 96"/>
              <a:gd name="T8" fmla="*/ 884 w 884"/>
              <a:gd name="T9" fmla="*/ 4 h 96"/>
              <a:gd name="T10" fmla="*/ 880 w 884"/>
              <a:gd name="T11" fmla="*/ 8 h 96"/>
              <a:gd name="T12" fmla="*/ 5 w 884"/>
              <a:gd name="T13" fmla="*/ 96 h 96"/>
              <a:gd name="T14" fmla="*/ 4 w 884"/>
              <a:gd name="T15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84" h="96">
                <a:moveTo>
                  <a:pt x="4" y="96"/>
                </a:moveTo>
                <a:cubicBezTo>
                  <a:pt x="2" y="96"/>
                  <a:pt x="0" y="94"/>
                  <a:pt x="0" y="92"/>
                </a:cubicBezTo>
                <a:cubicBezTo>
                  <a:pt x="0" y="90"/>
                  <a:pt x="2" y="88"/>
                  <a:pt x="4" y="88"/>
                </a:cubicBezTo>
                <a:cubicBezTo>
                  <a:pt x="880" y="0"/>
                  <a:pt x="880" y="0"/>
                  <a:pt x="880" y="0"/>
                </a:cubicBezTo>
                <a:cubicBezTo>
                  <a:pt x="882" y="0"/>
                  <a:pt x="884" y="2"/>
                  <a:pt x="884" y="4"/>
                </a:cubicBezTo>
                <a:cubicBezTo>
                  <a:pt x="884" y="6"/>
                  <a:pt x="883" y="8"/>
                  <a:pt x="880" y="8"/>
                </a:cubicBezTo>
                <a:cubicBezTo>
                  <a:pt x="5" y="96"/>
                  <a:pt x="5" y="96"/>
                  <a:pt x="5" y="96"/>
                </a:cubicBezTo>
                <a:cubicBezTo>
                  <a:pt x="4" y="96"/>
                  <a:pt x="4" y="96"/>
                  <a:pt x="4" y="9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0" name="Freeform 44"/>
          <p:cNvSpPr/>
          <p:nvPr/>
        </p:nvSpPr>
        <p:spPr bwMode="auto">
          <a:xfrm>
            <a:off x="6521001" y="700959"/>
            <a:ext cx="596577" cy="828737"/>
          </a:xfrm>
          <a:custGeom>
            <a:avLst/>
            <a:gdLst>
              <a:gd name="T0" fmla="*/ 659 w 664"/>
              <a:gd name="T1" fmla="*/ 921 h 921"/>
              <a:gd name="T2" fmla="*/ 656 w 664"/>
              <a:gd name="T3" fmla="*/ 920 h 921"/>
              <a:gd name="T4" fmla="*/ 1 w 664"/>
              <a:gd name="T5" fmla="*/ 7 h 921"/>
              <a:gd name="T6" fmla="*/ 2 w 664"/>
              <a:gd name="T7" fmla="*/ 2 h 921"/>
              <a:gd name="T8" fmla="*/ 7 w 664"/>
              <a:gd name="T9" fmla="*/ 2 h 921"/>
              <a:gd name="T10" fmla="*/ 662 w 664"/>
              <a:gd name="T11" fmla="*/ 915 h 921"/>
              <a:gd name="T12" fmla="*/ 661 w 664"/>
              <a:gd name="T13" fmla="*/ 921 h 921"/>
              <a:gd name="T14" fmla="*/ 659 w 664"/>
              <a:gd name="T15" fmla="*/ 921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4" h="921">
                <a:moveTo>
                  <a:pt x="659" y="921"/>
                </a:moveTo>
                <a:cubicBezTo>
                  <a:pt x="658" y="921"/>
                  <a:pt x="657" y="921"/>
                  <a:pt x="656" y="920"/>
                </a:cubicBezTo>
                <a:cubicBezTo>
                  <a:pt x="1" y="7"/>
                  <a:pt x="1" y="7"/>
                  <a:pt x="1" y="7"/>
                </a:cubicBezTo>
                <a:cubicBezTo>
                  <a:pt x="0" y="5"/>
                  <a:pt x="0" y="3"/>
                  <a:pt x="2" y="2"/>
                </a:cubicBezTo>
                <a:cubicBezTo>
                  <a:pt x="4" y="0"/>
                  <a:pt x="6" y="1"/>
                  <a:pt x="7" y="2"/>
                </a:cubicBezTo>
                <a:cubicBezTo>
                  <a:pt x="662" y="915"/>
                  <a:pt x="662" y="915"/>
                  <a:pt x="662" y="915"/>
                </a:cubicBezTo>
                <a:cubicBezTo>
                  <a:pt x="664" y="917"/>
                  <a:pt x="663" y="919"/>
                  <a:pt x="661" y="921"/>
                </a:cubicBezTo>
                <a:cubicBezTo>
                  <a:pt x="661" y="921"/>
                  <a:pt x="660" y="921"/>
                  <a:pt x="659" y="9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1" name="Freeform 45"/>
          <p:cNvSpPr/>
          <p:nvPr/>
        </p:nvSpPr>
        <p:spPr bwMode="auto">
          <a:xfrm>
            <a:off x="6521001" y="700959"/>
            <a:ext cx="914564" cy="585321"/>
          </a:xfrm>
          <a:custGeom>
            <a:avLst/>
            <a:gdLst>
              <a:gd name="T0" fmla="*/ 1012 w 1017"/>
              <a:gd name="T1" fmla="*/ 650 h 650"/>
              <a:gd name="T2" fmla="*/ 1010 w 1017"/>
              <a:gd name="T3" fmla="*/ 650 h 650"/>
              <a:gd name="T4" fmla="*/ 2 w 1017"/>
              <a:gd name="T5" fmla="*/ 8 h 650"/>
              <a:gd name="T6" fmla="*/ 1 w 1017"/>
              <a:gd name="T7" fmla="*/ 3 h 650"/>
              <a:gd name="T8" fmla="*/ 6 w 1017"/>
              <a:gd name="T9" fmla="*/ 1 h 650"/>
              <a:gd name="T10" fmla="*/ 1015 w 1017"/>
              <a:gd name="T11" fmla="*/ 643 h 650"/>
              <a:gd name="T12" fmla="*/ 1016 w 1017"/>
              <a:gd name="T13" fmla="*/ 649 h 650"/>
              <a:gd name="T14" fmla="*/ 1012 w 1017"/>
              <a:gd name="T15" fmla="*/ 65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7" h="650">
                <a:moveTo>
                  <a:pt x="1012" y="650"/>
                </a:moveTo>
                <a:cubicBezTo>
                  <a:pt x="1012" y="650"/>
                  <a:pt x="1011" y="650"/>
                  <a:pt x="1010" y="650"/>
                </a:cubicBezTo>
                <a:cubicBezTo>
                  <a:pt x="2" y="8"/>
                  <a:pt x="2" y="8"/>
                  <a:pt x="2" y="8"/>
                </a:cubicBezTo>
                <a:cubicBezTo>
                  <a:pt x="0" y="7"/>
                  <a:pt x="0" y="5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1015" y="643"/>
                  <a:pt x="1015" y="643"/>
                  <a:pt x="1015" y="643"/>
                </a:cubicBezTo>
                <a:cubicBezTo>
                  <a:pt x="1016" y="644"/>
                  <a:pt x="1017" y="647"/>
                  <a:pt x="1016" y="649"/>
                </a:cubicBezTo>
                <a:cubicBezTo>
                  <a:pt x="1015" y="650"/>
                  <a:pt x="1014" y="650"/>
                  <a:pt x="1012" y="65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2" name="Freeform 46"/>
          <p:cNvSpPr/>
          <p:nvPr/>
        </p:nvSpPr>
        <p:spPr bwMode="auto">
          <a:xfrm>
            <a:off x="7308933" y="622166"/>
            <a:ext cx="126632" cy="664115"/>
          </a:xfrm>
          <a:custGeom>
            <a:avLst/>
            <a:gdLst>
              <a:gd name="T0" fmla="*/ 136 w 141"/>
              <a:gd name="T1" fmla="*/ 737 h 737"/>
              <a:gd name="T2" fmla="*/ 132 w 141"/>
              <a:gd name="T3" fmla="*/ 734 h 737"/>
              <a:gd name="T4" fmla="*/ 0 w 141"/>
              <a:gd name="T5" fmla="*/ 5 h 737"/>
              <a:gd name="T6" fmla="*/ 3 w 141"/>
              <a:gd name="T7" fmla="*/ 0 h 737"/>
              <a:gd name="T8" fmla="*/ 8 w 141"/>
              <a:gd name="T9" fmla="*/ 3 h 737"/>
              <a:gd name="T10" fmla="*/ 140 w 141"/>
              <a:gd name="T11" fmla="*/ 733 h 737"/>
              <a:gd name="T12" fmla="*/ 137 w 141"/>
              <a:gd name="T13" fmla="*/ 737 h 737"/>
              <a:gd name="T14" fmla="*/ 136 w 141"/>
              <a:gd name="T15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37">
                <a:moveTo>
                  <a:pt x="136" y="737"/>
                </a:moveTo>
                <a:cubicBezTo>
                  <a:pt x="134" y="737"/>
                  <a:pt x="133" y="736"/>
                  <a:pt x="132" y="73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1" y="1"/>
                  <a:pt x="3" y="0"/>
                </a:cubicBezTo>
                <a:cubicBezTo>
                  <a:pt x="6" y="0"/>
                  <a:pt x="8" y="1"/>
                  <a:pt x="8" y="3"/>
                </a:cubicBezTo>
                <a:cubicBezTo>
                  <a:pt x="140" y="733"/>
                  <a:pt x="140" y="733"/>
                  <a:pt x="140" y="733"/>
                </a:cubicBezTo>
                <a:cubicBezTo>
                  <a:pt x="141" y="735"/>
                  <a:pt x="139" y="737"/>
                  <a:pt x="137" y="737"/>
                </a:cubicBezTo>
                <a:cubicBezTo>
                  <a:pt x="137" y="737"/>
                  <a:pt x="137" y="737"/>
                  <a:pt x="136" y="7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3" name="Freeform 47"/>
          <p:cNvSpPr/>
          <p:nvPr/>
        </p:nvSpPr>
        <p:spPr bwMode="auto">
          <a:xfrm>
            <a:off x="7110543" y="1279245"/>
            <a:ext cx="325023" cy="250450"/>
          </a:xfrm>
          <a:custGeom>
            <a:avLst/>
            <a:gdLst>
              <a:gd name="T0" fmla="*/ 4 w 362"/>
              <a:gd name="T1" fmla="*/ 279 h 279"/>
              <a:gd name="T2" fmla="*/ 1 w 362"/>
              <a:gd name="T3" fmla="*/ 278 h 279"/>
              <a:gd name="T4" fmla="*/ 2 w 362"/>
              <a:gd name="T5" fmla="*/ 272 h 279"/>
              <a:gd name="T6" fmla="*/ 355 w 362"/>
              <a:gd name="T7" fmla="*/ 1 h 279"/>
              <a:gd name="T8" fmla="*/ 361 w 362"/>
              <a:gd name="T9" fmla="*/ 2 h 279"/>
              <a:gd name="T10" fmla="*/ 360 w 362"/>
              <a:gd name="T11" fmla="*/ 8 h 279"/>
              <a:gd name="T12" fmla="*/ 7 w 362"/>
              <a:gd name="T13" fmla="*/ 279 h 279"/>
              <a:gd name="T14" fmla="*/ 4 w 362"/>
              <a:gd name="T15" fmla="*/ 27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9">
                <a:moveTo>
                  <a:pt x="4" y="279"/>
                </a:moveTo>
                <a:cubicBezTo>
                  <a:pt x="3" y="279"/>
                  <a:pt x="2" y="279"/>
                  <a:pt x="1" y="278"/>
                </a:cubicBezTo>
                <a:cubicBezTo>
                  <a:pt x="0" y="276"/>
                  <a:pt x="0" y="274"/>
                  <a:pt x="2" y="272"/>
                </a:cubicBezTo>
                <a:cubicBezTo>
                  <a:pt x="355" y="1"/>
                  <a:pt x="355" y="1"/>
                  <a:pt x="355" y="1"/>
                </a:cubicBezTo>
                <a:cubicBezTo>
                  <a:pt x="357" y="0"/>
                  <a:pt x="359" y="0"/>
                  <a:pt x="361" y="2"/>
                </a:cubicBezTo>
                <a:cubicBezTo>
                  <a:pt x="362" y="4"/>
                  <a:pt x="362" y="6"/>
                  <a:pt x="360" y="8"/>
                </a:cubicBezTo>
                <a:cubicBezTo>
                  <a:pt x="7" y="279"/>
                  <a:pt x="7" y="279"/>
                  <a:pt x="7" y="279"/>
                </a:cubicBezTo>
                <a:cubicBezTo>
                  <a:pt x="6" y="279"/>
                  <a:pt x="5" y="279"/>
                  <a:pt x="4" y="27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4" name="Freeform 48"/>
          <p:cNvSpPr/>
          <p:nvPr/>
        </p:nvSpPr>
        <p:spPr bwMode="auto">
          <a:xfrm>
            <a:off x="5704929" y="1633815"/>
            <a:ext cx="527634" cy="664115"/>
          </a:xfrm>
          <a:custGeom>
            <a:avLst/>
            <a:gdLst>
              <a:gd name="T0" fmla="*/ 5 w 587"/>
              <a:gd name="T1" fmla="*/ 738 h 738"/>
              <a:gd name="T2" fmla="*/ 2 w 587"/>
              <a:gd name="T3" fmla="*/ 737 h 738"/>
              <a:gd name="T4" fmla="*/ 2 w 587"/>
              <a:gd name="T5" fmla="*/ 731 h 738"/>
              <a:gd name="T6" fmla="*/ 579 w 587"/>
              <a:gd name="T7" fmla="*/ 2 h 738"/>
              <a:gd name="T8" fmla="*/ 585 w 587"/>
              <a:gd name="T9" fmla="*/ 1 h 738"/>
              <a:gd name="T10" fmla="*/ 585 w 587"/>
              <a:gd name="T11" fmla="*/ 7 h 738"/>
              <a:gd name="T12" fmla="*/ 8 w 587"/>
              <a:gd name="T13" fmla="*/ 736 h 738"/>
              <a:gd name="T14" fmla="*/ 5 w 587"/>
              <a:gd name="T15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7" h="738">
                <a:moveTo>
                  <a:pt x="5" y="738"/>
                </a:moveTo>
                <a:cubicBezTo>
                  <a:pt x="4" y="738"/>
                  <a:pt x="3" y="738"/>
                  <a:pt x="2" y="737"/>
                </a:cubicBezTo>
                <a:cubicBezTo>
                  <a:pt x="1" y="736"/>
                  <a:pt x="0" y="733"/>
                  <a:pt x="2" y="731"/>
                </a:cubicBezTo>
                <a:cubicBezTo>
                  <a:pt x="579" y="2"/>
                  <a:pt x="579" y="2"/>
                  <a:pt x="579" y="2"/>
                </a:cubicBezTo>
                <a:cubicBezTo>
                  <a:pt x="580" y="0"/>
                  <a:pt x="583" y="0"/>
                  <a:pt x="585" y="1"/>
                </a:cubicBezTo>
                <a:cubicBezTo>
                  <a:pt x="586" y="3"/>
                  <a:pt x="587" y="5"/>
                  <a:pt x="585" y="7"/>
                </a:cubicBezTo>
                <a:cubicBezTo>
                  <a:pt x="8" y="736"/>
                  <a:pt x="8" y="736"/>
                  <a:pt x="8" y="736"/>
                </a:cubicBezTo>
                <a:cubicBezTo>
                  <a:pt x="7" y="737"/>
                  <a:pt x="6" y="738"/>
                  <a:pt x="5" y="7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5" name="Freeform 49"/>
          <p:cNvSpPr/>
          <p:nvPr/>
        </p:nvSpPr>
        <p:spPr bwMode="auto">
          <a:xfrm>
            <a:off x="4244440" y="2506168"/>
            <a:ext cx="229345" cy="85829"/>
          </a:xfrm>
          <a:custGeom>
            <a:avLst/>
            <a:gdLst>
              <a:gd name="T0" fmla="*/ 251 w 255"/>
              <a:gd name="T1" fmla="*/ 95 h 95"/>
              <a:gd name="T2" fmla="*/ 249 w 255"/>
              <a:gd name="T3" fmla="*/ 94 h 95"/>
              <a:gd name="T4" fmla="*/ 3 w 255"/>
              <a:gd name="T5" fmla="*/ 8 h 95"/>
              <a:gd name="T6" fmla="*/ 1 w 255"/>
              <a:gd name="T7" fmla="*/ 3 h 95"/>
              <a:gd name="T8" fmla="*/ 6 w 255"/>
              <a:gd name="T9" fmla="*/ 1 h 95"/>
              <a:gd name="T10" fmla="*/ 252 w 255"/>
              <a:gd name="T11" fmla="*/ 87 h 95"/>
              <a:gd name="T12" fmla="*/ 254 w 255"/>
              <a:gd name="T13" fmla="*/ 92 h 95"/>
              <a:gd name="T14" fmla="*/ 251 w 255"/>
              <a:gd name="T15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5">
                <a:moveTo>
                  <a:pt x="251" y="95"/>
                </a:moveTo>
                <a:cubicBezTo>
                  <a:pt x="250" y="95"/>
                  <a:pt x="250" y="95"/>
                  <a:pt x="249" y="9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1" y="1"/>
                  <a:pt x="4" y="0"/>
                  <a:pt x="6" y="1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8"/>
                  <a:pt x="255" y="90"/>
                  <a:pt x="254" y="92"/>
                </a:cubicBezTo>
                <a:cubicBezTo>
                  <a:pt x="254" y="94"/>
                  <a:pt x="252" y="95"/>
                  <a:pt x="251" y="9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6" name="Freeform 50"/>
          <p:cNvSpPr/>
          <p:nvPr/>
        </p:nvSpPr>
        <p:spPr bwMode="auto">
          <a:xfrm>
            <a:off x="4244440" y="2583556"/>
            <a:ext cx="229345" cy="863912"/>
          </a:xfrm>
          <a:custGeom>
            <a:avLst/>
            <a:gdLst>
              <a:gd name="T0" fmla="*/ 5 w 255"/>
              <a:gd name="T1" fmla="*/ 960 h 960"/>
              <a:gd name="T2" fmla="*/ 4 w 255"/>
              <a:gd name="T3" fmla="*/ 960 h 960"/>
              <a:gd name="T4" fmla="*/ 1 w 255"/>
              <a:gd name="T5" fmla="*/ 955 h 960"/>
              <a:gd name="T6" fmla="*/ 247 w 255"/>
              <a:gd name="T7" fmla="*/ 4 h 960"/>
              <a:gd name="T8" fmla="*/ 252 w 255"/>
              <a:gd name="T9" fmla="*/ 1 h 960"/>
              <a:gd name="T10" fmla="*/ 255 w 255"/>
              <a:gd name="T11" fmla="*/ 6 h 960"/>
              <a:gd name="T12" fmla="*/ 9 w 255"/>
              <a:gd name="T13" fmla="*/ 957 h 960"/>
              <a:gd name="T14" fmla="*/ 5 w 255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60">
                <a:moveTo>
                  <a:pt x="5" y="960"/>
                </a:moveTo>
                <a:cubicBezTo>
                  <a:pt x="4" y="960"/>
                  <a:pt x="4" y="960"/>
                  <a:pt x="4" y="960"/>
                </a:cubicBezTo>
                <a:cubicBezTo>
                  <a:pt x="2" y="960"/>
                  <a:pt x="0" y="957"/>
                  <a:pt x="1" y="955"/>
                </a:cubicBezTo>
                <a:cubicBezTo>
                  <a:pt x="247" y="4"/>
                  <a:pt x="247" y="4"/>
                  <a:pt x="247" y="4"/>
                </a:cubicBezTo>
                <a:cubicBezTo>
                  <a:pt x="247" y="1"/>
                  <a:pt x="250" y="0"/>
                  <a:pt x="252" y="1"/>
                </a:cubicBezTo>
                <a:cubicBezTo>
                  <a:pt x="254" y="1"/>
                  <a:pt x="255" y="3"/>
                  <a:pt x="255" y="6"/>
                </a:cubicBezTo>
                <a:cubicBezTo>
                  <a:pt x="9" y="957"/>
                  <a:pt x="9" y="957"/>
                  <a:pt x="9" y="957"/>
                </a:cubicBezTo>
                <a:cubicBezTo>
                  <a:pt x="8" y="959"/>
                  <a:pt x="6" y="960"/>
                  <a:pt x="5" y="96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7" name="Freeform 51"/>
          <p:cNvSpPr/>
          <p:nvPr/>
        </p:nvSpPr>
        <p:spPr bwMode="auto">
          <a:xfrm>
            <a:off x="4466749" y="2136123"/>
            <a:ext cx="590949" cy="455875"/>
          </a:xfrm>
          <a:custGeom>
            <a:avLst/>
            <a:gdLst>
              <a:gd name="T0" fmla="*/ 5 w 658"/>
              <a:gd name="T1" fmla="*/ 506 h 506"/>
              <a:gd name="T2" fmla="*/ 1 w 658"/>
              <a:gd name="T3" fmla="*/ 504 h 506"/>
              <a:gd name="T4" fmla="*/ 2 w 658"/>
              <a:gd name="T5" fmla="*/ 498 h 506"/>
              <a:gd name="T6" fmla="*/ 651 w 658"/>
              <a:gd name="T7" fmla="*/ 1 h 506"/>
              <a:gd name="T8" fmla="*/ 656 w 658"/>
              <a:gd name="T9" fmla="*/ 2 h 506"/>
              <a:gd name="T10" fmla="*/ 656 w 658"/>
              <a:gd name="T11" fmla="*/ 8 h 506"/>
              <a:gd name="T12" fmla="*/ 7 w 658"/>
              <a:gd name="T13" fmla="*/ 505 h 506"/>
              <a:gd name="T14" fmla="*/ 5 w 658"/>
              <a:gd name="T15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8" h="506">
                <a:moveTo>
                  <a:pt x="5" y="506"/>
                </a:moveTo>
                <a:cubicBezTo>
                  <a:pt x="3" y="506"/>
                  <a:pt x="2" y="505"/>
                  <a:pt x="1" y="504"/>
                </a:cubicBezTo>
                <a:cubicBezTo>
                  <a:pt x="0" y="502"/>
                  <a:pt x="0" y="500"/>
                  <a:pt x="2" y="498"/>
                </a:cubicBezTo>
                <a:cubicBezTo>
                  <a:pt x="651" y="1"/>
                  <a:pt x="651" y="1"/>
                  <a:pt x="651" y="1"/>
                </a:cubicBezTo>
                <a:cubicBezTo>
                  <a:pt x="653" y="0"/>
                  <a:pt x="655" y="0"/>
                  <a:pt x="656" y="2"/>
                </a:cubicBezTo>
                <a:cubicBezTo>
                  <a:pt x="658" y="4"/>
                  <a:pt x="657" y="6"/>
                  <a:pt x="656" y="8"/>
                </a:cubicBezTo>
                <a:cubicBezTo>
                  <a:pt x="7" y="505"/>
                  <a:pt x="7" y="505"/>
                  <a:pt x="7" y="505"/>
                </a:cubicBezTo>
                <a:cubicBezTo>
                  <a:pt x="6" y="505"/>
                  <a:pt x="6" y="506"/>
                  <a:pt x="5" y="5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8" name="Freeform 52"/>
          <p:cNvSpPr/>
          <p:nvPr/>
        </p:nvSpPr>
        <p:spPr bwMode="auto">
          <a:xfrm>
            <a:off x="4244440" y="2136124"/>
            <a:ext cx="813259" cy="378489"/>
          </a:xfrm>
          <a:custGeom>
            <a:avLst/>
            <a:gdLst>
              <a:gd name="T0" fmla="*/ 4 w 904"/>
              <a:gd name="T1" fmla="*/ 420 h 420"/>
              <a:gd name="T2" fmla="*/ 1 w 904"/>
              <a:gd name="T3" fmla="*/ 417 h 420"/>
              <a:gd name="T4" fmla="*/ 3 w 904"/>
              <a:gd name="T5" fmla="*/ 412 h 420"/>
              <a:gd name="T6" fmla="*/ 898 w 904"/>
              <a:gd name="T7" fmla="*/ 1 h 420"/>
              <a:gd name="T8" fmla="*/ 903 w 904"/>
              <a:gd name="T9" fmla="*/ 3 h 420"/>
              <a:gd name="T10" fmla="*/ 901 w 904"/>
              <a:gd name="T11" fmla="*/ 8 h 420"/>
              <a:gd name="T12" fmla="*/ 6 w 904"/>
              <a:gd name="T13" fmla="*/ 419 h 420"/>
              <a:gd name="T14" fmla="*/ 4 w 904"/>
              <a:gd name="T15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420">
                <a:moveTo>
                  <a:pt x="4" y="420"/>
                </a:moveTo>
                <a:cubicBezTo>
                  <a:pt x="3" y="420"/>
                  <a:pt x="2" y="419"/>
                  <a:pt x="1" y="417"/>
                </a:cubicBezTo>
                <a:cubicBezTo>
                  <a:pt x="0" y="415"/>
                  <a:pt x="1" y="413"/>
                  <a:pt x="3" y="412"/>
                </a:cubicBezTo>
                <a:cubicBezTo>
                  <a:pt x="898" y="1"/>
                  <a:pt x="898" y="1"/>
                  <a:pt x="898" y="1"/>
                </a:cubicBezTo>
                <a:cubicBezTo>
                  <a:pt x="900" y="0"/>
                  <a:pt x="902" y="1"/>
                  <a:pt x="903" y="3"/>
                </a:cubicBezTo>
                <a:cubicBezTo>
                  <a:pt x="904" y="5"/>
                  <a:pt x="903" y="7"/>
                  <a:pt x="901" y="8"/>
                </a:cubicBezTo>
                <a:cubicBezTo>
                  <a:pt x="6" y="419"/>
                  <a:pt x="6" y="419"/>
                  <a:pt x="6" y="419"/>
                </a:cubicBezTo>
                <a:cubicBezTo>
                  <a:pt x="6" y="420"/>
                  <a:pt x="5" y="420"/>
                  <a:pt x="4" y="42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9" name="Freeform 53"/>
          <p:cNvSpPr/>
          <p:nvPr/>
        </p:nvSpPr>
        <p:spPr bwMode="auto">
          <a:xfrm>
            <a:off x="2740333" y="2649690"/>
            <a:ext cx="1015870" cy="451655"/>
          </a:xfrm>
          <a:custGeom>
            <a:avLst/>
            <a:gdLst>
              <a:gd name="T0" fmla="*/ 5 w 1130"/>
              <a:gd name="T1" fmla="*/ 501 h 501"/>
              <a:gd name="T2" fmla="*/ 1 w 1130"/>
              <a:gd name="T3" fmla="*/ 499 h 501"/>
              <a:gd name="T4" fmla="*/ 3 w 1130"/>
              <a:gd name="T5" fmla="*/ 494 h 501"/>
              <a:gd name="T6" fmla="*/ 1124 w 1130"/>
              <a:gd name="T7" fmla="*/ 1 h 501"/>
              <a:gd name="T8" fmla="*/ 1129 w 1130"/>
              <a:gd name="T9" fmla="*/ 3 h 501"/>
              <a:gd name="T10" fmla="*/ 1127 w 1130"/>
              <a:gd name="T11" fmla="*/ 8 h 501"/>
              <a:gd name="T12" fmla="*/ 6 w 1130"/>
              <a:gd name="T13" fmla="*/ 501 h 501"/>
              <a:gd name="T14" fmla="*/ 5 w 1130"/>
              <a:gd name="T15" fmla="*/ 50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0" h="501">
                <a:moveTo>
                  <a:pt x="5" y="501"/>
                </a:moveTo>
                <a:cubicBezTo>
                  <a:pt x="3" y="501"/>
                  <a:pt x="2" y="501"/>
                  <a:pt x="1" y="499"/>
                </a:cubicBezTo>
                <a:cubicBezTo>
                  <a:pt x="0" y="497"/>
                  <a:pt x="1" y="495"/>
                  <a:pt x="3" y="494"/>
                </a:cubicBezTo>
                <a:cubicBezTo>
                  <a:pt x="1124" y="1"/>
                  <a:pt x="1124" y="1"/>
                  <a:pt x="1124" y="1"/>
                </a:cubicBezTo>
                <a:cubicBezTo>
                  <a:pt x="1126" y="0"/>
                  <a:pt x="1128" y="1"/>
                  <a:pt x="1129" y="3"/>
                </a:cubicBezTo>
                <a:cubicBezTo>
                  <a:pt x="1130" y="5"/>
                  <a:pt x="1129" y="7"/>
                  <a:pt x="1127" y="8"/>
                </a:cubicBezTo>
                <a:cubicBezTo>
                  <a:pt x="6" y="501"/>
                  <a:pt x="6" y="501"/>
                  <a:pt x="6" y="501"/>
                </a:cubicBezTo>
                <a:cubicBezTo>
                  <a:pt x="6" y="501"/>
                  <a:pt x="5" y="501"/>
                  <a:pt x="5" y="50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0" name="Freeform 111"/>
          <p:cNvSpPr/>
          <p:nvPr/>
        </p:nvSpPr>
        <p:spPr bwMode="auto">
          <a:xfrm>
            <a:off x="1828583" y="2351396"/>
            <a:ext cx="66130" cy="66130"/>
          </a:xfrm>
          <a:custGeom>
            <a:avLst/>
            <a:gdLst>
              <a:gd name="T0" fmla="*/ 54 w 73"/>
              <a:gd name="T1" fmla="*/ 10 h 74"/>
              <a:gd name="T2" fmla="*/ 64 w 73"/>
              <a:gd name="T3" fmla="*/ 55 h 74"/>
              <a:gd name="T4" fmla="*/ 19 w 73"/>
              <a:gd name="T5" fmla="*/ 65 h 74"/>
              <a:gd name="T6" fmla="*/ 9 w 73"/>
              <a:gd name="T7" fmla="*/ 20 h 74"/>
              <a:gd name="T8" fmla="*/ 54 w 73"/>
              <a:gd name="T9" fmla="*/ 1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54" y="10"/>
                </a:moveTo>
                <a:cubicBezTo>
                  <a:pt x="69" y="19"/>
                  <a:pt x="73" y="39"/>
                  <a:pt x="64" y="55"/>
                </a:cubicBezTo>
                <a:cubicBezTo>
                  <a:pt x="55" y="70"/>
                  <a:pt x="35" y="74"/>
                  <a:pt x="19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1" name="Freeform 112"/>
          <p:cNvSpPr/>
          <p:nvPr/>
        </p:nvSpPr>
        <p:spPr bwMode="auto">
          <a:xfrm>
            <a:off x="1860944" y="2758026"/>
            <a:ext cx="66130" cy="66130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4 h 74"/>
              <a:gd name="T6" fmla="*/ 10 w 74"/>
              <a:gd name="T7" fmla="*/ 19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69"/>
                  <a:pt x="35" y="74"/>
                  <a:pt x="20" y="64"/>
                </a:cubicBezTo>
                <a:cubicBezTo>
                  <a:pt x="5" y="55"/>
                  <a:pt x="0" y="35"/>
                  <a:pt x="10" y="19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2" name="Freeform 113"/>
          <p:cNvSpPr/>
          <p:nvPr/>
        </p:nvSpPr>
        <p:spPr bwMode="auto">
          <a:xfrm>
            <a:off x="1682252" y="3462944"/>
            <a:ext cx="66130" cy="66130"/>
          </a:xfrm>
          <a:custGeom>
            <a:avLst/>
            <a:gdLst>
              <a:gd name="T0" fmla="*/ 54 w 73"/>
              <a:gd name="T1" fmla="*/ 10 h 74"/>
              <a:gd name="T2" fmla="*/ 64 w 73"/>
              <a:gd name="T3" fmla="*/ 54 h 74"/>
              <a:gd name="T4" fmla="*/ 19 w 73"/>
              <a:gd name="T5" fmla="*/ 65 h 74"/>
              <a:gd name="T6" fmla="*/ 9 w 73"/>
              <a:gd name="T7" fmla="*/ 20 h 74"/>
              <a:gd name="T8" fmla="*/ 54 w 73"/>
              <a:gd name="T9" fmla="*/ 1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54" y="10"/>
                </a:moveTo>
                <a:cubicBezTo>
                  <a:pt x="69" y="19"/>
                  <a:pt x="73" y="39"/>
                  <a:pt x="64" y="54"/>
                </a:cubicBezTo>
                <a:cubicBezTo>
                  <a:pt x="54" y="69"/>
                  <a:pt x="35" y="74"/>
                  <a:pt x="19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3" name="Freeform 114"/>
          <p:cNvSpPr/>
          <p:nvPr/>
        </p:nvSpPr>
        <p:spPr bwMode="auto">
          <a:xfrm>
            <a:off x="465179" y="2985964"/>
            <a:ext cx="92863" cy="91456"/>
          </a:xfrm>
          <a:custGeom>
            <a:avLst/>
            <a:gdLst>
              <a:gd name="T0" fmla="*/ 76 w 104"/>
              <a:gd name="T1" fmla="*/ 13 h 103"/>
              <a:gd name="T2" fmla="*/ 90 w 104"/>
              <a:gd name="T3" fmla="*/ 76 h 103"/>
              <a:gd name="T4" fmla="*/ 27 w 104"/>
              <a:gd name="T5" fmla="*/ 90 h 103"/>
              <a:gd name="T6" fmla="*/ 13 w 104"/>
              <a:gd name="T7" fmla="*/ 27 h 103"/>
              <a:gd name="T8" fmla="*/ 76 w 104"/>
              <a:gd name="T9" fmla="*/ 1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03">
                <a:moveTo>
                  <a:pt x="76" y="13"/>
                </a:moveTo>
                <a:cubicBezTo>
                  <a:pt x="97" y="26"/>
                  <a:pt x="104" y="54"/>
                  <a:pt x="90" y="76"/>
                </a:cubicBezTo>
                <a:cubicBezTo>
                  <a:pt x="77" y="97"/>
                  <a:pt x="49" y="103"/>
                  <a:pt x="27" y="90"/>
                </a:cubicBezTo>
                <a:cubicBezTo>
                  <a:pt x="6" y="77"/>
                  <a:pt x="0" y="49"/>
                  <a:pt x="13" y="27"/>
                </a:cubicBezTo>
                <a:cubicBezTo>
                  <a:pt x="26" y="6"/>
                  <a:pt x="54" y="0"/>
                  <a:pt x="76" y="1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4" name="Freeform 115"/>
          <p:cNvSpPr/>
          <p:nvPr/>
        </p:nvSpPr>
        <p:spPr bwMode="auto">
          <a:xfrm>
            <a:off x="2391393" y="2935311"/>
            <a:ext cx="106934" cy="106934"/>
          </a:xfrm>
          <a:custGeom>
            <a:avLst/>
            <a:gdLst>
              <a:gd name="T0" fmla="*/ 87 w 119"/>
              <a:gd name="T1" fmla="*/ 15 h 119"/>
              <a:gd name="T2" fmla="*/ 104 w 119"/>
              <a:gd name="T3" fmla="*/ 87 h 119"/>
              <a:gd name="T4" fmla="*/ 32 w 119"/>
              <a:gd name="T5" fmla="*/ 104 h 119"/>
              <a:gd name="T6" fmla="*/ 15 w 119"/>
              <a:gd name="T7" fmla="*/ 32 h 119"/>
              <a:gd name="T8" fmla="*/ 87 w 119"/>
              <a:gd name="T9" fmla="*/ 1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9">
                <a:moveTo>
                  <a:pt x="87" y="15"/>
                </a:moveTo>
                <a:cubicBezTo>
                  <a:pt x="112" y="30"/>
                  <a:pt x="119" y="63"/>
                  <a:pt x="104" y="87"/>
                </a:cubicBezTo>
                <a:cubicBezTo>
                  <a:pt x="89" y="112"/>
                  <a:pt x="56" y="119"/>
                  <a:pt x="32" y="104"/>
                </a:cubicBezTo>
                <a:cubicBezTo>
                  <a:pt x="7" y="88"/>
                  <a:pt x="0" y="56"/>
                  <a:pt x="15" y="32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5" name="Freeform 116"/>
          <p:cNvSpPr/>
          <p:nvPr/>
        </p:nvSpPr>
        <p:spPr bwMode="auto">
          <a:xfrm>
            <a:off x="1746976" y="3758418"/>
            <a:ext cx="106934" cy="106934"/>
          </a:xfrm>
          <a:custGeom>
            <a:avLst/>
            <a:gdLst>
              <a:gd name="T0" fmla="*/ 88 w 119"/>
              <a:gd name="T1" fmla="*/ 16 h 120"/>
              <a:gd name="T2" fmla="*/ 104 w 119"/>
              <a:gd name="T3" fmla="*/ 88 h 120"/>
              <a:gd name="T4" fmla="*/ 32 w 119"/>
              <a:gd name="T5" fmla="*/ 104 h 120"/>
              <a:gd name="T6" fmla="*/ 15 w 119"/>
              <a:gd name="T7" fmla="*/ 32 h 120"/>
              <a:gd name="T8" fmla="*/ 88 w 119"/>
              <a:gd name="T9" fmla="*/ 1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20">
                <a:moveTo>
                  <a:pt x="88" y="16"/>
                </a:moveTo>
                <a:cubicBezTo>
                  <a:pt x="112" y="31"/>
                  <a:pt x="119" y="63"/>
                  <a:pt x="104" y="88"/>
                </a:cubicBezTo>
                <a:cubicBezTo>
                  <a:pt x="89" y="112"/>
                  <a:pt x="56" y="120"/>
                  <a:pt x="32" y="104"/>
                </a:cubicBezTo>
                <a:cubicBezTo>
                  <a:pt x="7" y="89"/>
                  <a:pt x="0" y="57"/>
                  <a:pt x="15" y="32"/>
                </a:cubicBezTo>
                <a:cubicBezTo>
                  <a:pt x="31" y="8"/>
                  <a:pt x="63" y="0"/>
                  <a:pt x="88" y="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6" name="Freeform 117"/>
          <p:cNvSpPr/>
          <p:nvPr/>
        </p:nvSpPr>
        <p:spPr bwMode="auto">
          <a:xfrm>
            <a:off x="2572898" y="3631785"/>
            <a:ext cx="64723" cy="64723"/>
          </a:xfrm>
          <a:custGeom>
            <a:avLst/>
            <a:gdLst>
              <a:gd name="T0" fmla="*/ 52 w 72"/>
              <a:gd name="T1" fmla="*/ 10 h 72"/>
              <a:gd name="T2" fmla="*/ 62 w 72"/>
              <a:gd name="T3" fmla="*/ 53 h 72"/>
              <a:gd name="T4" fmla="*/ 19 w 72"/>
              <a:gd name="T5" fmla="*/ 63 h 72"/>
              <a:gd name="T6" fmla="*/ 9 w 72"/>
              <a:gd name="T7" fmla="*/ 20 h 72"/>
              <a:gd name="T8" fmla="*/ 52 w 72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10"/>
                </a:moveTo>
                <a:cubicBezTo>
                  <a:pt x="67" y="19"/>
                  <a:pt x="72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7" name="Freeform 118"/>
          <p:cNvSpPr/>
          <p:nvPr/>
        </p:nvSpPr>
        <p:spPr bwMode="auto">
          <a:xfrm>
            <a:off x="2713599" y="3067571"/>
            <a:ext cx="63316" cy="64723"/>
          </a:xfrm>
          <a:custGeom>
            <a:avLst/>
            <a:gdLst>
              <a:gd name="T0" fmla="*/ 52 w 71"/>
              <a:gd name="T1" fmla="*/ 9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19 h 72"/>
              <a:gd name="T8" fmla="*/ 52 w 71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9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7"/>
                  <a:pt x="33" y="72"/>
                  <a:pt x="19" y="63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5"/>
                  <a:pt x="37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8" name="Freeform 119"/>
          <p:cNvSpPr/>
          <p:nvPr/>
        </p:nvSpPr>
        <p:spPr bwMode="auto">
          <a:xfrm>
            <a:off x="3258117" y="2596218"/>
            <a:ext cx="64723" cy="64723"/>
          </a:xfrm>
          <a:custGeom>
            <a:avLst/>
            <a:gdLst>
              <a:gd name="T0" fmla="*/ 52 w 72"/>
              <a:gd name="T1" fmla="*/ 9 h 72"/>
              <a:gd name="T2" fmla="*/ 62 w 72"/>
              <a:gd name="T3" fmla="*/ 52 h 72"/>
              <a:gd name="T4" fmla="*/ 19 w 72"/>
              <a:gd name="T5" fmla="*/ 62 h 72"/>
              <a:gd name="T6" fmla="*/ 9 w 72"/>
              <a:gd name="T7" fmla="*/ 19 h 72"/>
              <a:gd name="T8" fmla="*/ 52 w 72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9"/>
                </a:moveTo>
                <a:cubicBezTo>
                  <a:pt x="67" y="18"/>
                  <a:pt x="72" y="38"/>
                  <a:pt x="62" y="52"/>
                </a:cubicBezTo>
                <a:cubicBezTo>
                  <a:pt x="53" y="67"/>
                  <a:pt x="34" y="72"/>
                  <a:pt x="19" y="62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4"/>
                  <a:pt x="38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9" name="Freeform 120"/>
          <p:cNvSpPr/>
          <p:nvPr/>
        </p:nvSpPr>
        <p:spPr bwMode="auto">
          <a:xfrm>
            <a:off x="2703750" y="2169891"/>
            <a:ext cx="149144" cy="147737"/>
          </a:xfrm>
          <a:custGeom>
            <a:avLst/>
            <a:gdLst>
              <a:gd name="T0" fmla="*/ 121 w 165"/>
              <a:gd name="T1" fmla="*/ 21 h 164"/>
              <a:gd name="T2" fmla="*/ 144 w 165"/>
              <a:gd name="T3" fmla="*/ 120 h 164"/>
              <a:gd name="T4" fmla="*/ 44 w 165"/>
              <a:gd name="T5" fmla="*/ 143 h 164"/>
              <a:gd name="T6" fmla="*/ 21 w 165"/>
              <a:gd name="T7" fmla="*/ 44 h 164"/>
              <a:gd name="T8" fmla="*/ 121 w 165"/>
              <a:gd name="T9" fmla="*/ 2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121" y="21"/>
                </a:moveTo>
                <a:cubicBezTo>
                  <a:pt x="155" y="42"/>
                  <a:pt x="165" y="87"/>
                  <a:pt x="144" y="120"/>
                </a:cubicBezTo>
                <a:cubicBezTo>
                  <a:pt x="123" y="154"/>
                  <a:pt x="78" y="164"/>
                  <a:pt x="44" y="143"/>
                </a:cubicBezTo>
                <a:cubicBezTo>
                  <a:pt x="11" y="122"/>
                  <a:pt x="0" y="77"/>
                  <a:pt x="21" y="44"/>
                </a:cubicBezTo>
                <a:cubicBezTo>
                  <a:pt x="43" y="10"/>
                  <a:pt x="87" y="0"/>
                  <a:pt x="121" y="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0" name="Freeform 121"/>
          <p:cNvSpPr/>
          <p:nvPr/>
        </p:nvSpPr>
        <p:spPr bwMode="auto">
          <a:xfrm>
            <a:off x="3699923" y="2610288"/>
            <a:ext cx="104120" cy="104120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29"/>
                  <a:pt x="116" y="61"/>
                  <a:pt x="101" y="85"/>
                </a:cubicBezTo>
                <a:cubicBezTo>
                  <a:pt x="86" y="108"/>
                  <a:pt x="55" y="116"/>
                  <a:pt x="31" y="101"/>
                </a:cubicBezTo>
                <a:cubicBezTo>
                  <a:pt x="7" y="86"/>
                  <a:pt x="0" y="54"/>
                  <a:pt x="15" y="31"/>
                </a:cubicBezTo>
                <a:cubicBezTo>
                  <a:pt x="30" y="7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1" name="Freeform 122"/>
          <p:cNvSpPr/>
          <p:nvPr/>
        </p:nvSpPr>
        <p:spPr bwMode="auto">
          <a:xfrm>
            <a:off x="4994384" y="2081248"/>
            <a:ext cx="104120" cy="104120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30"/>
                  <a:pt x="116" y="62"/>
                  <a:pt x="101" y="85"/>
                </a:cubicBezTo>
                <a:cubicBezTo>
                  <a:pt x="86" y="109"/>
                  <a:pt x="55" y="116"/>
                  <a:pt x="31" y="101"/>
                </a:cubicBezTo>
                <a:cubicBezTo>
                  <a:pt x="7" y="87"/>
                  <a:pt x="0" y="55"/>
                  <a:pt x="15" y="31"/>
                </a:cubicBezTo>
                <a:cubicBezTo>
                  <a:pt x="30" y="8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2" name="Freeform 123"/>
          <p:cNvSpPr/>
          <p:nvPr/>
        </p:nvSpPr>
        <p:spPr bwMode="auto">
          <a:xfrm>
            <a:off x="3715401" y="3097117"/>
            <a:ext cx="64723" cy="64723"/>
          </a:xfrm>
          <a:custGeom>
            <a:avLst/>
            <a:gdLst>
              <a:gd name="T0" fmla="*/ 52 w 71"/>
              <a:gd name="T1" fmla="*/ 10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20 h 72"/>
              <a:gd name="T8" fmla="*/ 52 w 71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10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3" name="Freeform 124"/>
          <p:cNvSpPr/>
          <p:nvPr/>
        </p:nvSpPr>
        <p:spPr bwMode="auto">
          <a:xfrm>
            <a:off x="4192381" y="3388371"/>
            <a:ext cx="111155" cy="111154"/>
          </a:xfrm>
          <a:custGeom>
            <a:avLst/>
            <a:gdLst>
              <a:gd name="T0" fmla="*/ 91 w 124"/>
              <a:gd name="T1" fmla="*/ 16 h 123"/>
              <a:gd name="T2" fmla="*/ 108 w 124"/>
              <a:gd name="T3" fmla="*/ 90 h 123"/>
              <a:gd name="T4" fmla="*/ 33 w 124"/>
              <a:gd name="T5" fmla="*/ 107 h 123"/>
              <a:gd name="T6" fmla="*/ 16 w 124"/>
              <a:gd name="T7" fmla="*/ 33 h 123"/>
              <a:gd name="T8" fmla="*/ 91 w 124"/>
              <a:gd name="T9" fmla="*/ 1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23">
                <a:moveTo>
                  <a:pt x="91" y="16"/>
                </a:moveTo>
                <a:cubicBezTo>
                  <a:pt x="116" y="32"/>
                  <a:pt x="124" y="65"/>
                  <a:pt x="108" y="90"/>
                </a:cubicBezTo>
                <a:cubicBezTo>
                  <a:pt x="92" y="116"/>
                  <a:pt x="59" y="123"/>
                  <a:pt x="33" y="107"/>
                </a:cubicBezTo>
                <a:cubicBezTo>
                  <a:pt x="8" y="91"/>
                  <a:pt x="0" y="58"/>
                  <a:pt x="16" y="33"/>
                </a:cubicBezTo>
                <a:cubicBezTo>
                  <a:pt x="32" y="7"/>
                  <a:pt x="65" y="0"/>
                  <a:pt x="91" y="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4" name="Freeform 125"/>
          <p:cNvSpPr/>
          <p:nvPr/>
        </p:nvSpPr>
        <p:spPr bwMode="auto">
          <a:xfrm>
            <a:off x="4434389" y="2552601"/>
            <a:ext cx="66130" cy="67537"/>
          </a:xfrm>
          <a:custGeom>
            <a:avLst/>
            <a:gdLst>
              <a:gd name="T0" fmla="*/ 54 w 74"/>
              <a:gd name="T1" fmla="*/ 10 h 75"/>
              <a:gd name="T2" fmla="*/ 65 w 74"/>
              <a:gd name="T3" fmla="*/ 55 h 75"/>
              <a:gd name="T4" fmla="*/ 20 w 74"/>
              <a:gd name="T5" fmla="*/ 65 h 75"/>
              <a:gd name="T6" fmla="*/ 9 w 74"/>
              <a:gd name="T7" fmla="*/ 20 h 75"/>
              <a:gd name="T8" fmla="*/ 54 w 74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54" y="10"/>
                </a:moveTo>
                <a:cubicBezTo>
                  <a:pt x="70" y="20"/>
                  <a:pt x="74" y="40"/>
                  <a:pt x="65" y="55"/>
                </a:cubicBezTo>
                <a:cubicBezTo>
                  <a:pt x="55" y="70"/>
                  <a:pt x="35" y="75"/>
                  <a:pt x="20" y="65"/>
                </a:cubicBezTo>
                <a:cubicBezTo>
                  <a:pt x="4" y="56"/>
                  <a:pt x="0" y="36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5" name="Freeform 126"/>
          <p:cNvSpPr/>
          <p:nvPr/>
        </p:nvSpPr>
        <p:spPr bwMode="auto">
          <a:xfrm>
            <a:off x="3991177" y="1964465"/>
            <a:ext cx="66130" cy="66130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6" name="Freeform 127"/>
          <p:cNvSpPr/>
          <p:nvPr/>
        </p:nvSpPr>
        <p:spPr bwMode="auto">
          <a:xfrm>
            <a:off x="3965850" y="1455123"/>
            <a:ext cx="67537" cy="66130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Freeform 128"/>
          <p:cNvSpPr/>
          <p:nvPr/>
        </p:nvSpPr>
        <p:spPr bwMode="auto">
          <a:xfrm>
            <a:off x="4721421" y="1373516"/>
            <a:ext cx="67537" cy="67537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5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8" name="Freeform 129"/>
          <p:cNvSpPr/>
          <p:nvPr/>
        </p:nvSpPr>
        <p:spPr bwMode="auto">
          <a:xfrm>
            <a:off x="4821319" y="646085"/>
            <a:ext cx="106934" cy="105526"/>
          </a:xfrm>
          <a:custGeom>
            <a:avLst/>
            <a:gdLst>
              <a:gd name="T0" fmla="*/ 87 w 119"/>
              <a:gd name="T1" fmla="*/ 15 h 118"/>
              <a:gd name="T2" fmla="*/ 104 w 119"/>
              <a:gd name="T3" fmla="*/ 86 h 118"/>
              <a:gd name="T4" fmla="*/ 32 w 119"/>
              <a:gd name="T5" fmla="*/ 103 h 118"/>
              <a:gd name="T6" fmla="*/ 16 w 119"/>
              <a:gd name="T7" fmla="*/ 31 h 118"/>
              <a:gd name="T8" fmla="*/ 87 w 119"/>
              <a:gd name="T9" fmla="*/ 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8">
                <a:moveTo>
                  <a:pt x="87" y="15"/>
                </a:moveTo>
                <a:cubicBezTo>
                  <a:pt x="111" y="30"/>
                  <a:pt x="119" y="62"/>
                  <a:pt x="104" y="86"/>
                </a:cubicBezTo>
                <a:cubicBezTo>
                  <a:pt x="88" y="111"/>
                  <a:pt x="56" y="118"/>
                  <a:pt x="32" y="103"/>
                </a:cubicBezTo>
                <a:cubicBezTo>
                  <a:pt x="8" y="87"/>
                  <a:pt x="0" y="55"/>
                  <a:pt x="16" y="31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9" name="Freeform 130"/>
          <p:cNvSpPr/>
          <p:nvPr/>
        </p:nvSpPr>
        <p:spPr bwMode="auto">
          <a:xfrm>
            <a:off x="5315184" y="1476228"/>
            <a:ext cx="67537" cy="67537"/>
          </a:xfrm>
          <a:custGeom>
            <a:avLst/>
            <a:gdLst>
              <a:gd name="T0" fmla="*/ 55 w 75"/>
              <a:gd name="T1" fmla="*/ 10 h 75"/>
              <a:gd name="T2" fmla="*/ 66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1" y="19"/>
                  <a:pt x="75" y="39"/>
                  <a:pt x="66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6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131"/>
          <p:cNvSpPr/>
          <p:nvPr/>
        </p:nvSpPr>
        <p:spPr bwMode="auto">
          <a:xfrm>
            <a:off x="6060907" y="1023167"/>
            <a:ext cx="67537" cy="67537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6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132"/>
          <p:cNvSpPr/>
          <p:nvPr/>
        </p:nvSpPr>
        <p:spPr bwMode="auto">
          <a:xfrm>
            <a:off x="6194573" y="1604268"/>
            <a:ext cx="61909" cy="61909"/>
          </a:xfrm>
          <a:custGeom>
            <a:avLst/>
            <a:gdLst>
              <a:gd name="T0" fmla="*/ 50 w 68"/>
              <a:gd name="T1" fmla="*/ 9 h 68"/>
              <a:gd name="T2" fmla="*/ 59 w 68"/>
              <a:gd name="T3" fmla="*/ 50 h 68"/>
              <a:gd name="T4" fmla="*/ 18 w 68"/>
              <a:gd name="T5" fmla="*/ 60 h 68"/>
              <a:gd name="T6" fmla="*/ 9 w 68"/>
              <a:gd name="T7" fmla="*/ 19 h 68"/>
              <a:gd name="T8" fmla="*/ 50 w 68"/>
              <a:gd name="T9" fmla="*/ 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9"/>
                </a:moveTo>
                <a:cubicBezTo>
                  <a:pt x="64" y="18"/>
                  <a:pt x="68" y="36"/>
                  <a:pt x="59" y="50"/>
                </a:cubicBezTo>
                <a:cubicBezTo>
                  <a:pt x="50" y="64"/>
                  <a:pt x="32" y="68"/>
                  <a:pt x="18" y="60"/>
                </a:cubicBezTo>
                <a:cubicBezTo>
                  <a:pt x="4" y="51"/>
                  <a:pt x="0" y="33"/>
                  <a:pt x="9" y="19"/>
                </a:cubicBezTo>
                <a:cubicBezTo>
                  <a:pt x="17" y="5"/>
                  <a:pt x="36" y="0"/>
                  <a:pt x="50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133"/>
          <p:cNvSpPr/>
          <p:nvPr/>
        </p:nvSpPr>
        <p:spPr bwMode="auto">
          <a:xfrm>
            <a:off x="5673974" y="2250089"/>
            <a:ext cx="73165" cy="71758"/>
          </a:xfrm>
          <a:custGeom>
            <a:avLst/>
            <a:gdLst>
              <a:gd name="T0" fmla="*/ 59 w 81"/>
              <a:gd name="T1" fmla="*/ 10 h 80"/>
              <a:gd name="T2" fmla="*/ 70 w 81"/>
              <a:gd name="T3" fmla="*/ 59 h 80"/>
              <a:gd name="T4" fmla="*/ 22 w 81"/>
              <a:gd name="T5" fmla="*/ 70 h 80"/>
              <a:gd name="T6" fmla="*/ 10 w 81"/>
              <a:gd name="T7" fmla="*/ 21 h 80"/>
              <a:gd name="T8" fmla="*/ 59 w 81"/>
              <a:gd name="T9" fmla="*/ 1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80">
                <a:moveTo>
                  <a:pt x="59" y="10"/>
                </a:moveTo>
                <a:cubicBezTo>
                  <a:pt x="76" y="20"/>
                  <a:pt x="81" y="42"/>
                  <a:pt x="70" y="59"/>
                </a:cubicBezTo>
                <a:cubicBezTo>
                  <a:pt x="60" y="75"/>
                  <a:pt x="38" y="80"/>
                  <a:pt x="22" y="70"/>
                </a:cubicBezTo>
                <a:cubicBezTo>
                  <a:pt x="5" y="60"/>
                  <a:pt x="0" y="38"/>
                  <a:pt x="10" y="21"/>
                </a:cubicBezTo>
                <a:cubicBezTo>
                  <a:pt x="21" y="5"/>
                  <a:pt x="43" y="0"/>
                  <a:pt x="59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134"/>
          <p:cNvSpPr/>
          <p:nvPr/>
        </p:nvSpPr>
        <p:spPr bwMode="auto">
          <a:xfrm>
            <a:off x="7078183" y="1491706"/>
            <a:ext cx="61909" cy="61909"/>
          </a:xfrm>
          <a:custGeom>
            <a:avLst/>
            <a:gdLst>
              <a:gd name="T0" fmla="*/ 50 w 68"/>
              <a:gd name="T1" fmla="*/ 8 h 68"/>
              <a:gd name="T2" fmla="*/ 60 w 68"/>
              <a:gd name="T3" fmla="*/ 49 h 68"/>
              <a:gd name="T4" fmla="*/ 19 w 68"/>
              <a:gd name="T5" fmla="*/ 59 h 68"/>
              <a:gd name="T6" fmla="*/ 9 w 68"/>
              <a:gd name="T7" fmla="*/ 18 h 68"/>
              <a:gd name="T8" fmla="*/ 50 w 68"/>
              <a:gd name="T9" fmla="*/ 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8"/>
                </a:moveTo>
                <a:cubicBezTo>
                  <a:pt x="64" y="17"/>
                  <a:pt x="68" y="35"/>
                  <a:pt x="60" y="49"/>
                </a:cubicBezTo>
                <a:cubicBezTo>
                  <a:pt x="51" y="63"/>
                  <a:pt x="32" y="68"/>
                  <a:pt x="19" y="59"/>
                </a:cubicBezTo>
                <a:cubicBezTo>
                  <a:pt x="5" y="50"/>
                  <a:pt x="0" y="32"/>
                  <a:pt x="9" y="18"/>
                </a:cubicBezTo>
                <a:cubicBezTo>
                  <a:pt x="18" y="4"/>
                  <a:pt x="36" y="0"/>
                  <a:pt x="50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135"/>
          <p:cNvSpPr/>
          <p:nvPr/>
        </p:nvSpPr>
        <p:spPr bwMode="auto">
          <a:xfrm>
            <a:off x="7279388" y="592619"/>
            <a:ext cx="61909" cy="60502"/>
          </a:xfrm>
          <a:custGeom>
            <a:avLst/>
            <a:gdLst>
              <a:gd name="T0" fmla="*/ 50 w 68"/>
              <a:gd name="T1" fmla="*/ 9 h 68"/>
              <a:gd name="T2" fmla="*/ 59 w 68"/>
              <a:gd name="T3" fmla="*/ 50 h 68"/>
              <a:gd name="T4" fmla="*/ 18 w 68"/>
              <a:gd name="T5" fmla="*/ 60 h 68"/>
              <a:gd name="T6" fmla="*/ 9 w 68"/>
              <a:gd name="T7" fmla="*/ 18 h 68"/>
              <a:gd name="T8" fmla="*/ 50 w 68"/>
              <a:gd name="T9" fmla="*/ 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9"/>
                </a:moveTo>
                <a:cubicBezTo>
                  <a:pt x="64" y="18"/>
                  <a:pt x="68" y="36"/>
                  <a:pt x="59" y="50"/>
                </a:cubicBezTo>
                <a:cubicBezTo>
                  <a:pt x="51" y="64"/>
                  <a:pt x="32" y="68"/>
                  <a:pt x="18" y="60"/>
                </a:cubicBezTo>
                <a:cubicBezTo>
                  <a:pt x="4" y="51"/>
                  <a:pt x="0" y="32"/>
                  <a:pt x="9" y="18"/>
                </a:cubicBezTo>
                <a:cubicBezTo>
                  <a:pt x="18" y="5"/>
                  <a:pt x="36" y="0"/>
                  <a:pt x="50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136"/>
          <p:cNvSpPr/>
          <p:nvPr/>
        </p:nvSpPr>
        <p:spPr bwMode="auto">
          <a:xfrm>
            <a:off x="7380693" y="1229999"/>
            <a:ext cx="98492" cy="97084"/>
          </a:xfrm>
          <a:custGeom>
            <a:avLst/>
            <a:gdLst>
              <a:gd name="T0" fmla="*/ 79 w 108"/>
              <a:gd name="T1" fmla="*/ 14 h 108"/>
              <a:gd name="T2" fmla="*/ 94 w 108"/>
              <a:gd name="T3" fmla="*/ 79 h 108"/>
              <a:gd name="T4" fmla="*/ 29 w 108"/>
              <a:gd name="T5" fmla="*/ 94 h 108"/>
              <a:gd name="T6" fmla="*/ 14 w 108"/>
              <a:gd name="T7" fmla="*/ 29 h 108"/>
              <a:gd name="T8" fmla="*/ 79 w 108"/>
              <a:gd name="T9" fmla="*/ 1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108">
                <a:moveTo>
                  <a:pt x="79" y="14"/>
                </a:moveTo>
                <a:cubicBezTo>
                  <a:pt x="102" y="28"/>
                  <a:pt x="108" y="57"/>
                  <a:pt x="94" y="79"/>
                </a:cubicBezTo>
                <a:cubicBezTo>
                  <a:pt x="81" y="102"/>
                  <a:pt x="51" y="108"/>
                  <a:pt x="29" y="94"/>
                </a:cubicBezTo>
                <a:cubicBezTo>
                  <a:pt x="7" y="81"/>
                  <a:pt x="0" y="51"/>
                  <a:pt x="14" y="29"/>
                </a:cubicBezTo>
                <a:cubicBezTo>
                  <a:pt x="28" y="7"/>
                  <a:pt x="57" y="0"/>
                  <a:pt x="79" y="1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Freeform 137"/>
          <p:cNvSpPr/>
          <p:nvPr/>
        </p:nvSpPr>
        <p:spPr bwMode="auto">
          <a:xfrm>
            <a:off x="6471756" y="651712"/>
            <a:ext cx="101306" cy="102712"/>
          </a:xfrm>
          <a:custGeom>
            <a:avLst/>
            <a:gdLst>
              <a:gd name="T0" fmla="*/ 84 w 114"/>
              <a:gd name="T1" fmla="*/ 15 h 114"/>
              <a:gd name="T2" fmla="*/ 100 w 114"/>
              <a:gd name="T3" fmla="*/ 84 h 114"/>
              <a:gd name="T4" fmla="*/ 31 w 114"/>
              <a:gd name="T5" fmla="*/ 99 h 114"/>
              <a:gd name="T6" fmla="*/ 15 w 114"/>
              <a:gd name="T7" fmla="*/ 31 h 114"/>
              <a:gd name="T8" fmla="*/ 84 w 114"/>
              <a:gd name="T9" fmla="*/ 1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" h="114">
                <a:moveTo>
                  <a:pt x="84" y="15"/>
                </a:moveTo>
                <a:cubicBezTo>
                  <a:pt x="107" y="29"/>
                  <a:pt x="114" y="60"/>
                  <a:pt x="100" y="84"/>
                </a:cubicBezTo>
                <a:cubicBezTo>
                  <a:pt x="85" y="107"/>
                  <a:pt x="54" y="114"/>
                  <a:pt x="31" y="99"/>
                </a:cubicBezTo>
                <a:cubicBezTo>
                  <a:pt x="8" y="85"/>
                  <a:pt x="0" y="54"/>
                  <a:pt x="15" y="31"/>
                </a:cubicBezTo>
                <a:cubicBezTo>
                  <a:pt x="30" y="7"/>
                  <a:pt x="60" y="0"/>
                  <a:pt x="84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7" name="Freeform 138"/>
          <p:cNvSpPr/>
          <p:nvPr/>
        </p:nvSpPr>
        <p:spPr bwMode="auto">
          <a:xfrm>
            <a:off x="4223309" y="2487853"/>
            <a:ext cx="52060" cy="52059"/>
          </a:xfrm>
          <a:custGeom>
            <a:avLst/>
            <a:gdLst>
              <a:gd name="T0" fmla="*/ 43 w 58"/>
              <a:gd name="T1" fmla="*/ 8 h 58"/>
              <a:gd name="T2" fmla="*/ 51 w 58"/>
              <a:gd name="T3" fmla="*/ 43 h 58"/>
              <a:gd name="T4" fmla="*/ 16 w 58"/>
              <a:gd name="T5" fmla="*/ 51 h 58"/>
              <a:gd name="T6" fmla="*/ 8 w 58"/>
              <a:gd name="T7" fmla="*/ 16 h 58"/>
              <a:gd name="T8" fmla="*/ 43 w 58"/>
              <a:gd name="T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58">
                <a:moveTo>
                  <a:pt x="43" y="8"/>
                </a:moveTo>
                <a:cubicBezTo>
                  <a:pt x="55" y="15"/>
                  <a:pt x="58" y="31"/>
                  <a:pt x="51" y="43"/>
                </a:cubicBezTo>
                <a:cubicBezTo>
                  <a:pt x="43" y="54"/>
                  <a:pt x="28" y="58"/>
                  <a:pt x="16" y="51"/>
                </a:cubicBezTo>
                <a:cubicBezTo>
                  <a:pt x="4" y="43"/>
                  <a:pt x="0" y="28"/>
                  <a:pt x="8" y="16"/>
                </a:cubicBezTo>
                <a:cubicBezTo>
                  <a:pt x="15" y="4"/>
                  <a:pt x="31" y="0"/>
                  <a:pt x="43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8" name="Freeform 91"/>
          <p:cNvSpPr/>
          <p:nvPr/>
        </p:nvSpPr>
        <p:spPr bwMode="auto">
          <a:xfrm>
            <a:off x="2522245" y="3371487"/>
            <a:ext cx="137888" cy="121004"/>
          </a:xfrm>
          <a:custGeom>
            <a:avLst/>
            <a:gdLst>
              <a:gd name="T0" fmla="*/ 77 w 153"/>
              <a:gd name="T1" fmla="*/ 0 h 134"/>
              <a:gd name="T2" fmla="*/ 20 w 153"/>
              <a:gd name="T3" fmla="*/ 31 h 134"/>
              <a:gd name="T4" fmla="*/ 41 w 153"/>
              <a:gd name="T5" fmla="*/ 124 h 134"/>
              <a:gd name="T6" fmla="*/ 77 w 153"/>
              <a:gd name="T7" fmla="*/ 134 h 134"/>
              <a:gd name="T8" fmla="*/ 133 w 153"/>
              <a:gd name="T9" fmla="*/ 103 h 134"/>
              <a:gd name="T10" fmla="*/ 112 w 153"/>
              <a:gd name="T11" fmla="*/ 10 h 134"/>
              <a:gd name="T12" fmla="*/ 77 w 153"/>
              <a:gd name="T1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34">
                <a:moveTo>
                  <a:pt x="77" y="0"/>
                </a:moveTo>
                <a:cubicBezTo>
                  <a:pt x="54" y="0"/>
                  <a:pt x="33" y="11"/>
                  <a:pt x="20" y="31"/>
                </a:cubicBezTo>
                <a:cubicBezTo>
                  <a:pt x="0" y="63"/>
                  <a:pt x="10" y="104"/>
                  <a:pt x="41" y="124"/>
                </a:cubicBezTo>
                <a:cubicBezTo>
                  <a:pt x="52" y="131"/>
                  <a:pt x="64" y="134"/>
                  <a:pt x="77" y="134"/>
                </a:cubicBezTo>
                <a:cubicBezTo>
                  <a:pt x="99" y="134"/>
                  <a:pt x="121" y="123"/>
                  <a:pt x="133" y="103"/>
                </a:cubicBezTo>
                <a:cubicBezTo>
                  <a:pt x="153" y="71"/>
                  <a:pt x="144" y="30"/>
                  <a:pt x="112" y="10"/>
                </a:cubicBezTo>
                <a:cubicBezTo>
                  <a:pt x="101" y="3"/>
                  <a:pt x="89" y="0"/>
                  <a:pt x="77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9" name="Freeform 92"/>
          <p:cNvSpPr/>
          <p:nvPr/>
        </p:nvSpPr>
        <p:spPr bwMode="auto">
          <a:xfrm>
            <a:off x="807085" y="4183339"/>
            <a:ext cx="137888" cy="121004"/>
          </a:xfrm>
          <a:custGeom>
            <a:avLst/>
            <a:gdLst>
              <a:gd name="T0" fmla="*/ 76 w 153"/>
              <a:gd name="T1" fmla="*/ 0 h 134"/>
              <a:gd name="T2" fmla="*/ 19 w 153"/>
              <a:gd name="T3" fmla="*/ 31 h 134"/>
              <a:gd name="T4" fmla="*/ 41 w 153"/>
              <a:gd name="T5" fmla="*/ 124 h 134"/>
              <a:gd name="T6" fmla="*/ 76 w 153"/>
              <a:gd name="T7" fmla="*/ 134 h 134"/>
              <a:gd name="T8" fmla="*/ 133 w 153"/>
              <a:gd name="T9" fmla="*/ 103 h 134"/>
              <a:gd name="T10" fmla="*/ 112 w 153"/>
              <a:gd name="T11" fmla="*/ 10 h 134"/>
              <a:gd name="T12" fmla="*/ 76 w 153"/>
              <a:gd name="T1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34">
                <a:moveTo>
                  <a:pt x="76" y="0"/>
                </a:moveTo>
                <a:cubicBezTo>
                  <a:pt x="54" y="0"/>
                  <a:pt x="32" y="11"/>
                  <a:pt x="19" y="31"/>
                </a:cubicBezTo>
                <a:cubicBezTo>
                  <a:pt x="0" y="63"/>
                  <a:pt x="9" y="104"/>
                  <a:pt x="41" y="124"/>
                </a:cubicBezTo>
                <a:cubicBezTo>
                  <a:pt x="52" y="131"/>
                  <a:pt x="64" y="134"/>
                  <a:pt x="76" y="134"/>
                </a:cubicBezTo>
                <a:cubicBezTo>
                  <a:pt x="99" y="134"/>
                  <a:pt x="120" y="123"/>
                  <a:pt x="133" y="103"/>
                </a:cubicBezTo>
                <a:cubicBezTo>
                  <a:pt x="153" y="71"/>
                  <a:pt x="143" y="30"/>
                  <a:pt x="112" y="10"/>
                </a:cubicBezTo>
                <a:cubicBezTo>
                  <a:pt x="101" y="3"/>
                  <a:pt x="89" y="0"/>
                  <a:pt x="7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0" name="Freeform 93"/>
          <p:cNvSpPr/>
          <p:nvPr/>
        </p:nvSpPr>
        <p:spPr bwMode="auto">
          <a:xfrm>
            <a:off x="-442351" y="4156606"/>
            <a:ext cx="94271" cy="83015"/>
          </a:xfrm>
          <a:custGeom>
            <a:avLst/>
            <a:gdLst>
              <a:gd name="T0" fmla="*/ 52 w 105"/>
              <a:gd name="T1" fmla="*/ 0 h 92"/>
              <a:gd name="T2" fmla="*/ 13 w 105"/>
              <a:gd name="T3" fmla="*/ 22 h 92"/>
              <a:gd name="T4" fmla="*/ 28 w 105"/>
              <a:gd name="T5" fmla="*/ 85 h 92"/>
              <a:gd name="T6" fmla="*/ 52 w 105"/>
              <a:gd name="T7" fmla="*/ 92 h 92"/>
              <a:gd name="T8" fmla="*/ 91 w 105"/>
              <a:gd name="T9" fmla="*/ 71 h 92"/>
              <a:gd name="T10" fmla="*/ 77 w 105"/>
              <a:gd name="T11" fmla="*/ 7 h 92"/>
              <a:gd name="T12" fmla="*/ 52 w 105"/>
              <a:gd name="T1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92">
                <a:moveTo>
                  <a:pt x="52" y="0"/>
                </a:moveTo>
                <a:cubicBezTo>
                  <a:pt x="37" y="0"/>
                  <a:pt x="22" y="8"/>
                  <a:pt x="13" y="22"/>
                </a:cubicBezTo>
                <a:cubicBezTo>
                  <a:pt x="0" y="43"/>
                  <a:pt x="6" y="72"/>
                  <a:pt x="28" y="85"/>
                </a:cubicBezTo>
                <a:cubicBezTo>
                  <a:pt x="35" y="90"/>
                  <a:pt x="44" y="92"/>
                  <a:pt x="52" y="92"/>
                </a:cubicBezTo>
                <a:cubicBezTo>
                  <a:pt x="68" y="92"/>
                  <a:pt x="83" y="85"/>
                  <a:pt x="91" y="71"/>
                </a:cubicBezTo>
                <a:cubicBezTo>
                  <a:pt x="105" y="49"/>
                  <a:pt x="99" y="21"/>
                  <a:pt x="77" y="7"/>
                </a:cubicBezTo>
                <a:cubicBezTo>
                  <a:pt x="69" y="2"/>
                  <a:pt x="61" y="0"/>
                  <a:pt x="52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1" name="Freeform 94"/>
          <p:cNvSpPr/>
          <p:nvPr/>
        </p:nvSpPr>
        <p:spPr bwMode="auto">
          <a:xfrm>
            <a:off x="1907377" y="1719643"/>
            <a:ext cx="97085" cy="84421"/>
          </a:xfrm>
          <a:custGeom>
            <a:avLst/>
            <a:gdLst>
              <a:gd name="T0" fmla="*/ 54 w 107"/>
              <a:gd name="T1" fmla="*/ 0 h 94"/>
              <a:gd name="T2" fmla="*/ 14 w 107"/>
              <a:gd name="T3" fmla="*/ 22 h 94"/>
              <a:gd name="T4" fmla="*/ 29 w 107"/>
              <a:gd name="T5" fmla="*/ 87 h 94"/>
              <a:gd name="T6" fmla="*/ 53 w 107"/>
              <a:gd name="T7" fmla="*/ 94 h 94"/>
              <a:gd name="T8" fmla="*/ 93 w 107"/>
              <a:gd name="T9" fmla="*/ 72 h 94"/>
              <a:gd name="T10" fmla="*/ 78 w 107"/>
              <a:gd name="T11" fmla="*/ 7 h 94"/>
              <a:gd name="T12" fmla="*/ 54 w 107"/>
              <a:gd name="T13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" h="94">
                <a:moveTo>
                  <a:pt x="54" y="0"/>
                </a:moveTo>
                <a:cubicBezTo>
                  <a:pt x="38" y="0"/>
                  <a:pt x="23" y="8"/>
                  <a:pt x="14" y="22"/>
                </a:cubicBezTo>
                <a:cubicBezTo>
                  <a:pt x="0" y="44"/>
                  <a:pt x="7" y="73"/>
                  <a:pt x="29" y="87"/>
                </a:cubicBezTo>
                <a:cubicBezTo>
                  <a:pt x="36" y="91"/>
                  <a:pt x="45" y="94"/>
                  <a:pt x="53" y="94"/>
                </a:cubicBezTo>
                <a:cubicBezTo>
                  <a:pt x="69" y="94"/>
                  <a:pt x="84" y="86"/>
                  <a:pt x="93" y="72"/>
                </a:cubicBezTo>
                <a:cubicBezTo>
                  <a:pt x="107" y="50"/>
                  <a:pt x="100" y="21"/>
                  <a:pt x="78" y="7"/>
                </a:cubicBezTo>
                <a:cubicBezTo>
                  <a:pt x="71" y="3"/>
                  <a:pt x="62" y="0"/>
                  <a:pt x="5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2" name="Freeform 95"/>
          <p:cNvSpPr/>
          <p:nvPr/>
        </p:nvSpPr>
        <p:spPr bwMode="auto">
          <a:xfrm>
            <a:off x="3197616" y="2081248"/>
            <a:ext cx="213867" cy="188541"/>
          </a:xfrm>
          <a:custGeom>
            <a:avLst/>
            <a:gdLst>
              <a:gd name="T0" fmla="*/ 119 w 238"/>
              <a:gd name="T1" fmla="*/ 0 h 210"/>
              <a:gd name="T2" fmla="*/ 30 w 238"/>
              <a:gd name="T3" fmla="*/ 49 h 210"/>
              <a:gd name="T4" fmla="*/ 63 w 238"/>
              <a:gd name="T5" fmla="*/ 194 h 210"/>
              <a:gd name="T6" fmla="*/ 119 w 238"/>
              <a:gd name="T7" fmla="*/ 210 h 210"/>
              <a:gd name="T8" fmla="*/ 208 w 238"/>
              <a:gd name="T9" fmla="*/ 161 h 210"/>
              <a:gd name="T10" fmla="*/ 175 w 238"/>
              <a:gd name="T11" fmla="*/ 16 h 210"/>
              <a:gd name="T12" fmla="*/ 119 w 238"/>
              <a:gd name="T1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" h="210">
                <a:moveTo>
                  <a:pt x="119" y="0"/>
                </a:moveTo>
                <a:cubicBezTo>
                  <a:pt x="84" y="0"/>
                  <a:pt x="50" y="17"/>
                  <a:pt x="30" y="49"/>
                </a:cubicBezTo>
                <a:cubicBezTo>
                  <a:pt x="0" y="98"/>
                  <a:pt x="14" y="163"/>
                  <a:pt x="63" y="194"/>
                </a:cubicBezTo>
                <a:cubicBezTo>
                  <a:pt x="81" y="204"/>
                  <a:pt x="100" y="210"/>
                  <a:pt x="119" y="210"/>
                </a:cubicBezTo>
                <a:cubicBezTo>
                  <a:pt x="154" y="210"/>
                  <a:pt x="188" y="192"/>
                  <a:pt x="208" y="161"/>
                </a:cubicBezTo>
                <a:cubicBezTo>
                  <a:pt x="238" y="112"/>
                  <a:pt x="224" y="47"/>
                  <a:pt x="175" y="16"/>
                </a:cubicBezTo>
                <a:cubicBezTo>
                  <a:pt x="157" y="5"/>
                  <a:pt x="138" y="0"/>
                  <a:pt x="119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3" name="Freeform 96"/>
          <p:cNvSpPr/>
          <p:nvPr/>
        </p:nvSpPr>
        <p:spPr bwMode="auto">
          <a:xfrm>
            <a:off x="3358017" y="5062729"/>
            <a:ext cx="153366" cy="135074"/>
          </a:xfrm>
          <a:custGeom>
            <a:avLst/>
            <a:gdLst>
              <a:gd name="T0" fmla="*/ 85 w 170"/>
              <a:gd name="T1" fmla="*/ 0 h 150"/>
              <a:gd name="T2" fmla="*/ 22 w 170"/>
              <a:gd name="T3" fmla="*/ 35 h 150"/>
              <a:gd name="T4" fmla="*/ 45 w 170"/>
              <a:gd name="T5" fmla="*/ 138 h 150"/>
              <a:gd name="T6" fmla="*/ 85 w 170"/>
              <a:gd name="T7" fmla="*/ 150 h 150"/>
              <a:gd name="T8" fmla="*/ 149 w 170"/>
              <a:gd name="T9" fmla="*/ 115 h 150"/>
              <a:gd name="T10" fmla="*/ 125 w 170"/>
              <a:gd name="T11" fmla="*/ 11 h 150"/>
              <a:gd name="T12" fmla="*/ 85 w 170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150">
                <a:moveTo>
                  <a:pt x="85" y="0"/>
                </a:moveTo>
                <a:cubicBezTo>
                  <a:pt x="60" y="0"/>
                  <a:pt x="36" y="12"/>
                  <a:pt x="22" y="35"/>
                </a:cubicBezTo>
                <a:cubicBezTo>
                  <a:pt x="0" y="70"/>
                  <a:pt x="10" y="116"/>
                  <a:pt x="45" y="138"/>
                </a:cubicBezTo>
                <a:cubicBezTo>
                  <a:pt x="58" y="146"/>
                  <a:pt x="72" y="150"/>
                  <a:pt x="85" y="150"/>
                </a:cubicBezTo>
                <a:cubicBezTo>
                  <a:pt x="110" y="150"/>
                  <a:pt x="134" y="137"/>
                  <a:pt x="149" y="115"/>
                </a:cubicBezTo>
                <a:cubicBezTo>
                  <a:pt x="170" y="80"/>
                  <a:pt x="160" y="33"/>
                  <a:pt x="125" y="11"/>
                </a:cubicBezTo>
                <a:cubicBezTo>
                  <a:pt x="113" y="4"/>
                  <a:pt x="99" y="0"/>
                  <a:pt x="8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4" name="Freeform 97"/>
          <p:cNvSpPr/>
          <p:nvPr/>
        </p:nvSpPr>
        <p:spPr bwMode="auto">
          <a:xfrm>
            <a:off x="3742134" y="3727463"/>
            <a:ext cx="94271" cy="81607"/>
          </a:xfrm>
          <a:custGeom>
            <a:avLst/>
            <a:gdLst>
              <a:gd name="T0" fmla="*/ 53 w 105"/>
              <a:gd name="T1" fmla="*/ 0 h 91"/>
              <a:gd name="T2" fmla="*/ 14 w 105"/>
              <a:gd name="T3" fmla="*/ 21 h 91"/>
              <a:gd name="T4" fmla="*/ 28 w 105"/>
              <a:gd name="T5" fmla="*/ 84 h 91"/>
              <a:gd name="T6" fmla="*/ 52 w 105"/>
              <a:gd name="T7" fmla="*/ 91 h 91"/>
              <a:gd name="T8" fmla="*/ 91 w 105"/>
              <a:gd name="T9" fmla="*/ 70 h 91"/>
              <a:gd name="T10" fmla="*/ 77 w 105"/>
              <a:gd name="T11" fmla="*/ 7 h 91"/>
              <a:gd name="T12" fmla="*/ 53 w 105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91">
                <a:moveTo>
                  <a:pt x="53" y="0"/>
                </a:moveTo>
                <a:cubicBezTo>
                  <a:pt x="37" y="0"/>
                  <a:pt x="23" y="7"/>
                  <a:pt x="14" y="21"/>
                </a:cubicBezTo>
                <a:cubicBezTo>
                  <a:pt x="0" y="43"/>
                  <a:pt x="7" y="71"/>
                  <a:pt x="28" y="84"/>
                </a:cubicBezTo>
                <a:cubicBezTo>
                  <a:pt x="36" y="89"/>
                  <a:pt x="44" y="91"/>
                  <a:pt x="52" y="91"/>
                </a:cubicBezTo>
                <a:cubicBezTo>
                  <a:pt x="68" y="91"/>
                  <a:pt x="82" y="84"/>
                  <a:pt x="91" y="70"/>
                </a:cubicBezTo>
                <a:cubicBezTo>
                  <a:pt x="105" y="48"/>
                  <a:pt x="98" y="20"/>
                  <a:pt x="77" y="7"/>
                </a:cubicBezTo>
                <a:cubicBezTo>
                  <a:pt x="69" y="2"/>
                  <a:pt x="61" y="0"/>
                  <a:pt x="53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5" name="Freeform 98"/>
          <p:cNvSpPr/>
          <p:nvPr/>
        </p:nvSpPr>
        <p:spPr bwMode="auto">
          <a:xfrm>
            <a:off x="5327848" y="3602239"/>
            <a:ext cx="136482" cy="119597"/>
          </a:xfrm>
          <a:custGeom>
            <a:avLst/>
            <a:gdLst>
              <a:gd name="T0" fmla="*/ 75 w 151"/>
              <a:gd name="T1" fmla="*/ 0 h 133"/>
              <a:gd name="T2" fmla="*/ 19 w 151"/>
              <a:gd name="T3" fmla="*/ 31 h 133"/>
              <a:gd name="T4" fmla="*/ 40 w 151"/>
              <a:gd name="T5" fmla="*/ 122 h 133"/>
              <a:gd name="T6" fmla="*/ 75 w 151"/>
              <a:gd name="T7" fmla="*/ 133 h 133"/>
              <a:gd name="T8" fmla="*/ 131 w 151"/>
              <a:gd name="T9" fmla="*/ 102 h 133"/>
              <a:gd name="T10" fmla="*/ 111 w 151"/>
              <a:gd name="T11" fmla="*/ 10 h 133"/>
              <a:gd name="T12" fmla="*/ 75 w 151"/>
              <a:gd name="T1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133">
                <a:moveTo>
                  <a:pt x="75" y="0"/>
                </a:moveTo>
                <a:cubicBezTo>
                  <a:pt x="53" y="0"/>
                  <a:pt x="32" y="11"/>
                  <a:pt x="19" y="31"/>
                </a:cubicBezTo>
                <a:cubicBezTo>
                  <a:pt x="0" y="62"/>
                  <a:pt x="9" y="103"/>
                  <a:pt x="40" y="122"/>
                </a:cubicBezTo>
                <a:cubicBezTo>
                  <a:pt x="51" y="129"/>
                  <a:pt x="63" y="133"/>
                  <a:pt x="75" y="133"/>
                </a:cubicBezTo>
                <a:cubicBezTo>
                  <a:pt x="97" y="133"/>
                  <a:pt x="119" y="122"/>
                  <a:pt x="131" y="102"/>
                </a:cubicBezTo>
                <a:cubicBezTo>
                  <a:pt x="151" y="71"/>
                  <a:pt x="142" y="30"/>
                  <a:pt x="111" y="10"/>
                </a:cubicBezTo>
                <a:cubicBezTo>
                  <a:pt x="100" y="3"/>
                  <a:pt x="87" y="0"/>
                  <a:pt x="7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6" name="Freeform 99"/>
          <p:cNvSpPr/>
          <p:nvPr/>
        </p:nvSpPr>
        <p:spPr bwMode="auto">
          <a:xfrm>
            <a:off x="5350360" y="2570891"/>
            <a:ext cx="83015" cy="71759"/>
          </a:xfrm>
          <a:custGeom>
            <a:avLst/>
            <a:gdLst>
              <a:gd name="T0" fmla="*/ 46 w 93"/>
              <a:gd name="T1" fmla="*/ 0 h 81"/>
              <a:gd name="T2" fmla="*/ 12 w 93"/>
              <a:gd name="T3" fmla="*/ 19 h 81"/>
              <a:gd name="T4" fmla="*/ 25 w 93"/>
              <a:gd name="T5" fmla="*/ 75 h 81"/>
              <a:gd name="T6" fmla="*/ 46 w 93"/>
              <a:gd name="T7" fmla="*/ 81 h 81"/>
              <a:gd name="T8" fmla="*/ 81 w 93"/>
              <a:gd name="T9" fmla="*/ 62 h 81"/>
              <a:gd name="T10" fmla="*/ 68 w 93"/>
              <a:gd name="T11" fmla="*/ 6 h 81"/>
              <a:gd name="T12" fmla="*/ 46 w 93"/>
              <a:gd name="T13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46" y="0"/>
                </a:moveTo>
                <a:cubicBezTo>
                  <a:pt x="33" y="0"/>
                  <a:pt x="20" y="7"/>
                  <a:pt x="12" y="19"/>
                </a:cubicBezTo>
                <a:cubicBezTo>
                  <a:pt x="0" y="38"/>
                  <a:pt x="6" y="63"/>
                  <a:pt x="25" y="75"/>
                </a:cubicBezTo>
                <a:cubicBezTo>
                  <a:pt x="31" y="79"/>
                  <a:pt x="39" y="81"/>
                  <a:pt x="46" y="81"/>
                </a:cubicBezTo>
                <a:cubicBezTo>
                  <a:pt x="60" y="81"/>
                  <a:pt x="73" y="74"/>
                  <a:pt x="81" y="62"/>
                </a:cubicBezTo>
                <a:cubicBezTo>
                  <a:pt x="93" y="43"/>
                  <a:pt x="87" y="18"/>
                  <a:pt x="68" y="6"/>
                </a:cubicBezTo>
                <a:cubicBezTo>
                  <a:pt x="61" y="2"/>
                  <a:pt x="54" y="0"/>
                  <a:pt x="4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7" name="Freeform 100"/>
          <p:cNvSpPr/>
          <p:nvPr/>
        </p:nvSpPr>
        <p:spPr bwMode="auto">
          <a:xfrm>
            <a:off x="4926847" y="1431203"/>
            <a:ext cx="187134" cy="163215"/>
          </a:xfrm>
          <a:custGeom>
            <a:avLst/>
            <a:gdLst>
              <a:gd name="T0" fmla="*/ 104 w 208"/>
              <a:gd name="T1" fmla="*/ 0 h 182"/>
              <a:gd name="T2" fmla="*/ 27 w 208"/>
              <a:gd name="T3" fmla="*/ 42 h 182"/>
              <a:gd name="T4" fmla="*/ 56 w 208"/>
              <a:gd name="T5" fmla="*/ 168 h 182"/>
              <a:gd name="T6" fmla="*/ 104 w 208"/>
              <a:gd name="T7" fmla="*/ 182 h 182"/>
              <a:gd name="T8" fmla="*/ 182 w 208"/>
              <a:gd name="T9" fmla="*/ 139 h 182"/>
              <a:gd name="T10" fmla="*/ 153 w 208"/>
              <a:gd name="T11" fmla="*/ 14 h 182"/>
              <a:gd name="T12" fmla="*/ 104 w 208"/>
              <a:gd name="T1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82">
                <a:moveTo>
                  <a:pt x="104" y="0"/>
                </a:moveTo>
                <a:cubicBezTo>
                  <a:pt x="74" y="0"/>
                  <a:pt x="44" y="15"/>
                  <a:pt x="27" y="42"/>
                </a:cubicBezTo>
                <a:cubicBezTo>
                  <a:pt x="0" y="85"/>
                  <a:pt x="13" y="141"/>
                  <a:pt x="56" y="168"/>
                </a:cubicBezTo>
                <a:cubicBezTo>
                  <a:pt x="71" y="178"/>
                  <a:pt x="88" y="182"/>
                  <a:pt x="104" y="182"/>
                </a:cubicBezTo>
                <a:cubicBezTo>
                  <a:pt x="135" y="182"/>
                  <a:pt x="164" y="167"/>
                  <a:pt x="182" y="139"/>
                </a:cubicBezTo>
                <a:cubicBezTo>
                  <a:pt x="208" y="97"/>
                  <a:pt x="196" y="40"/>
                  <a:pt x="153" y="14"/>
                </a:cubicBezTo>
                <a:cubicBezTo>
                  <a:pt x="138" y="4"/>
                  <a:pt x="121" y="0"/>
                  <a:pt x="10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8" name="Freeform 101"/>
          <p:cNvSpPr/>
          <p:nvPr/>
        </p:nvSpPr>
        <p:spPr bwMode="auto">
          <a:xfrm>
            <a:off x="4518810" y="1279246"/>
            <a:ext cx="98492" cy="87235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2 h 96"/>
              <a:gd name="T4" fmla="*/ 29 w 109"/>
              <a:gd name="T5" fmla="*/ 88 h 96"/>
              <a:gd name="T6" fmla="*/ 55 w 109"/>
              <a:gd name="T7" fmla="*/ 96 h 96"/>
              <a:gd name="T8" fmla="*/ 95 w 109"/>
              <a:gd name="T9" fmla="*/ 73 h 96"/>
              <a:gd name="T10" fmla="*/ 80 w 109"/>
              <a:gd name="T11" fmla="*/ 7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2"/>
                </a:cubicBezTo>
                <a:cubicBezTo>
                  <a:pt x="0" y="45"/>
                  <a:pt x="7" y="74"/>
                  <a:pt x="29" y="88"/>
                </a:cubicBezTo>
                <a:cubicBezTo>
                  <a:pt x="37" y="93"/>
                  <a:pt x="46" y="96"/>
                  <a:pt x="55" y="96"/>
                </a:cubicBezTo>
                <a:cubicBezTo>
                  <a:pt x="71" y="96"/>
                  <a:pt x="86" y="88"/>
                  <a:pt x="95" y="73"/>
                </a:cubicBezTo>
                <a:cubicBezTo>
                  <a:pt x="109" y="51"/>
                  <a:pt x="103" y="21"/>
                  <a:pt x="80" y="7"/>
                </a:cubicBezTo>
                <a:cubicBezTo>
                  <a:pt x="72" y="2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9" name="Freeform 102"/>
          <p:cNvSpPr/>
          <p:nvPr/>
        </p:nvSpPr>
        <p:spPr bwMode="auto">
          <a:xfrm>
            <a:off x="5118202" y="-461241"/>
            <a:ext cx="98492" cy="85829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3 h 96"/>
              <a:gd name="T4" fmla="*/ 29 w 109"/>
              <a:gd name="T5" fmla="*/ 89 h 96"/>
              <a:gd name="T6" fmla="*/ 55 w 109"/>
              <a:gd name="T7" fmla="*/ 96 h 96"/>
              <a:gd name="T8" fmla="*/ 95 w 109"/>
              <a:gd name="T9" fmla="*/ 74 h 96"/>
              <a:gd name="T10" fmla="*/ 80 w 109"/>
              <a:gd name="T11" fmla="*/ 8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3"/>
                </a:cubicBezTo>
                <a:cubicBezTo>
                  <a:pt x="0" y="45"/>
                  <a:pt x="7" y="75"/>
                  <a:pt x="29" y="89"/>
                </a:cubicBezTo>
                <a:cubicBezTo>
                  <a:pt x="37" y="94"/>
                  <a:pt x="46" y="96"/>
                  <a:pt x="55" y="96"/>
                </a:cubicBezTo>
                <a:cubicBezTo>
                  <a:pt x="70" y="96"/>
                  <a:pt x="86" y="88"/>
                  <a:pt x="95" y="74"/>
                </a:cubicBezTo>
                <a:cubicBezTo>
                  <a:pt x="109" y="51"/>
                  <a:pt x="102" y="22"/>
                  <a:pt x="80" y="8"/>
                </a:cubicBezTo>
                <a:cubicBezTo>
                  <a:pt x="72" y="3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0" name="Freeform 103"/>
          <p:cNvSpPr/>
          <p:nvPr/>
        </p:nvSpPr>
        <p:spPr bwMode="auto">
          <a:xfrm>
            <a:off x="6069349" y="243677"/>
            <a:ext cx="137888" cy="119597"/>
          </a:xfrm>
          <a:custGeom>
            <a:avLst/>
            <a:gdLst>
              <a:gd name="T0" fmla="*/ 76 w 152"/>
              <a:gd name="T1" fmla="*/ 0 h 132"/>
              <a:gd name="T2" fmla="*/ 20 w 152"/>
              <a:gd name="T3" fmla="*/ 31 h 132"/>
              <a:gd name="T4" fmla="*/ 41 w 152"/>
              <a:gd name="T5" fmla="*/ 122 h 132"/>
              <a:gd name="T6" fmla="*/ 76 w 152"/>
              <a:gd name="T7" fmla="*/ 132 h 132"/>
              <a:gd name="T8" fmla="*/ 132 w 152"/>
              <a:gd name="T9" fmla="*/ 101 h 132"/>
              <a:gd name="T10" fmla="*/ 111 w 152"/>
              <a:gd name="T11" fmla="*/ 10 h 132"/>
              <a:gd name="T12" fmla="*/ 76 w 152"/>
              <a:gd name="T13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" h="132">
                <a:moveTo>
                  <a:pt x="76" y="0"/>
                </a:moveTo>
                <a:cubicBezTo>
                  <a:pt x="54" y="0"/>
                  <a:pt x="33" y="11"/>
                  <a:pt x="20" y="31"/>
                </a:cubicBezTo>
                <a:cubicBezTo>
                  <a:pt x="0" y="62"/>
                  <a:pt x="10" y="103"/>
                  <a:pt x="41" y="122"/>
                </a:cubicBezTo>
                <a:cubicBezTo>
                  <a:pt x="52" y="129"/>
                  <a:pt x="64" y="132"/>
                  <a:pt x="76" y="132"/>
                </a:cubicBezTo>
                <a:cubicBezTo>
                  <a:pt x="98" y="132"/>
                  <a:pt x="120" y="121"/>
                  <a:pt x="132" y="101"/>
                </a:cubicBezTo>
                <a:cubicBezTo>
                  <a:pt x="152" y="70"/>
                  <a:pt x="142" y="29"/>
                  <a:pt x="111" y="10"/>
                </a:cubicBezTo>
                <a:cubicBezTo>
                  <a:pt x="100" y="3"/>
                  <a:pt x="88" y="0"/>
                  <a:pt x="7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1" name="Freeform 104"/>
          <p:cNvSpPr/>
          <p:nvPr/>
        </p:nvSpPr>
        <p:spPr bwMode="auto">
          <a:xfrm>
            <a:off x="5953973" y="1194824"/>
            <a:ext cx="225124" cy="196983"/>
          </a:xfrm>
          <a:custGeom>
            <a:avLst/>
            <a:gdLst>
              <a:gd name="T0" fmla="*/ 125 w 250"/>
              <a:gd name="T1" fmla="*/ 0 h 219"/>
              <a:gd name="T2" fmla="*/ 33 w 250"/>
              <a:gd name="T3" fmla="*/ 51 h 219"/>
              <a:gd name="T4" fmla="*/ 67 w 250"/>
              <a:gd name="T5" fmla="*/ 202 h 219"/>
              <a:gd name="T6" fmla="*/ 125 w 250"/>
              <a:gd name="T7" fmla="*/ 219 h 219"/>
              <a:gd name="T8" fmla="*/ 218 w 250"/>
              <a:gd name="T9" fmla="*/ 167 h 219"/>
              <a:gd name="T10" fmla="*/ 184 w 250"/>
              <a:gd name="T11" fmla="*/ 16 h 219"/>
              <a:gd name="T12" fmla="*/ 125 w 250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" h="219">
                <a:moveTo>
                  <a:pt x="125" y="0"/>
                </a:moveTo>
                <a:cubicBezTo>
                  <a:pt x="89" y="0"/>
                  <a:pt x="53" y="18"/>
                  <a:pt x="33" y="51"/>
                </a:cubicBezTo>
                <a:cubicBezTo>
                  <a:pt x="0" y="102"/>
                  <a:pt x="16" y="170"/>
                  <a:pt x="67" y="202"/>
                </a:cubicBezTo>
                <a:cubicBezTo>
                  <a:pt x="85" y="213"/>
                  <a:pt x="105" y="219"/>
                  <a:pt x="125" y="219"/>
                </a:cubicBezTo>
                <a:cubicBezTo>
                  <a:pt x="162" y="219"/>
                  <a:pt x="197" y="201"/>
                  <a:pt x="218" y="167"/>
                </a:cubicBezTo>
                <a:cubicBezTo>
                  <a:pt x="250" y="116"/>
                  <a:pt x="235" y="49"/>
                  <a:pt x="184" y="16"/>
                </a:cubicBezTo>
                <a:cubicBezTo>
                  <a:pt x="165" y="5"/>
                  <a:pt x="145" y="0"/>
                  <a:pt x="12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2" name="Freeform 105"/>
          <p:cNvSpPr/>
          <p:nvPr/>
        </p:nvSpPr>
        <p:spPr bwMode="auto">
          <a:xfrm>
            <a:off x="6972657" y="1367888"/>
            <a:ext cx="130853" cy="113969"/>
          </a:xfrm>
          <a:custGeom>
            <a:avLst/>
            <a:gdLst>
              <a:gd name="T0" fmla="*/ 72 w 145"/>
              <a:gd name="T1" fmla="*/ 0 h 126"/>
              <a:gd name="T2" fmla="*/ 19 w 145"/>
              <a:gd name="T3" fmla="*/ 29 h 126"/>
              <a:gd name="T4" fmla="*/ 39 w 145"/>
              <a:gd name="T5" fmla="*/ 117 h 126"/>
              <a:gd name="T6" fmla="*/ 72 w 145"/>
              <a:gd name="T7" fmla="*/ 126 h 126"/>
              <a:gd name="T8" fmla="*/ 126 w 145"/>
              <a:gd name="T9" fmla="*/ 97 h 126"/>
              <a:gd name="T10" fmla="*/ 106 w 145"/>
              <a:gd name="T11" fmla="*/ 9 h 126"/>
              <a:gd name="T12" fmla="*/ 72 w 145"/>
              <a:gd name="T13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" h="126">
                <a:moveTo>
                  <a:pt x="72" y="0"/>
                </a:moveTo>
                <a:cubicBezTo>
                  <a:pt x="51" y="0"/>
                  <a:pt x="31" y="10"/>
                  <a:pt x="19" y="29"/>
                </a:cubicBezTo>
                <a:cubicBezTo>
                  <a:pt x="0" y="59"/>
                  <a:pt x="9" y="98"/>
                  <a:pt x="39" y="117"/>
                </a:cubicBezTo>
                <a:cubicBezTo>
                  <a:pt x="49" y="123"/>
                  <a:pt x="61" y="126"/>
                  <a:pt x="72" y="126"/>
                </a:cubicBezTo>
                <a:cubicBezTo>
                  <a:pt x="93" y="126"/>
                  <a:pt x="114" y="116"/>
                  <a:pt x="126" y="97"/>
                </a:cubicBezTo>
                <a:cubicBezTo>
                  <a:pt x="145" y="67"/>
                  <a:pt x="136" y="28"/>
                  <a:pt x="106" y="9"/>
                </a:cubicBezTo>
                <a:cubicBezTo>
                  <a:pt x="96" y="3"/>
                  <a:pt x="84" y="0"/>
                  <a:pt x="72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3" name="Freeform 106"/>
          <p:cNvSpPr/>
          <p:nvPr/>
        </p:nvSpPr>
        <p:spPr bwMode="auto">
          <a:xfrm>
            <a:off x="8078572" y="501162"/>
            <a:ext cx="60502" cy="53467"/>
          </a:xfrm>
          <a:custGeom>
            <a:avLst/>
            <a:gdLst>
              <a:gd name="T0" fmla="*/ 34 w 67"/>
              <a:gd name="T1" fmla="*/ 0 h 59"/>
              <a:gd name="T2" fmla="*/ 9 w 67"/>
              <a:gd name="T3" fmla="*/ 14 h 59"/>
              <a:gd name="T4" fmla="*/ 18 w 67"/>
              <a:gd name="T5" fmla="*/ 54 h 59"/>
              <a:gd name="T6" fmla="*/ 34 w 67"/>
              <a:gd name="T7" fmla="*/ 59 h 59"/>
              <a:gd name="T8" fmla="*/ 58 w 67"/>
              <a:gd name="T9" fmla="*/ 45 h 59"/>
              <a:gd name="T10" fmla="*/ 49 w 67"/>
              <a:gd name="T11" fmla="*/ 5 h 59"/>
              <a:gd name="T12" fmla="*/ 34 w 67"/>
              <a:gd name="T13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59">
                <a:moveTo>
                  <a:pt x="34" y="0"/>
                </a:moveTo>
                <a:cubicBezTo>
                  <a:pt x="24" y="0"/>
                  <a:pt x="14" y="5"/>
                  <a:pt x="9" y="14"/>
                </a:cubicBezTo>
                <a:cubicBezTo>
                  <a:pt x="0" y="28"/>
                  <a:pt x="4" y="46"/>
                  <a:pt x="18" y="54"/>
                </a:cubicBezTo>
                <a:cubicBezTo>
                  <a:pt x="23" y="57"/>
                  <a:pt x="28" y="59"/>
                  <a:pt x="34" y="59"/>
                </a:cubicBezTo>
                <a:cubicBezTo>
                  <a:pt x="43" y="59"/>
                  <a:pt x="53" y="54"/>
                  <a:pt x="58" y="45"/>
                </a:cubicBezTo>
                <a:cubicBezTo>
                  <a:pt x="67" y="31"/>
                  <a:pt x="63" y="13"/>
                  <a:pt x="49" y="5"/>
                </a:cubicBezTo>
                <a:cubicBezTo>
                  <a:pt x="44" y="2"/>
                  <a:pt x="39" y="0"/>
                  <a:pt x="3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4" name="Freeform 107"/>
          <p:cNvSpPr/>
          <p:nvPr/>
        </p:nvSpPr>
        <p:spPr bwMode="auto">
          <a:xfrm>
            <a:off x="8808829" y="2378115"/>
            <a:ext cx="59095" cy="52060"/>
          </a:xfrm>
          <a:custGeom>
            <a:avLst/>
            <a:gdLst>
              <a:gd name="T0" fmla="*/ 33 w 66"/>
              <a:gd name="T1" fmla="*/ 0 h 58"/>
              <a:gd name="T2" fmla="*/ 8 w 66"/>
              <a:gd name="T3" fmla="*/ 13 h 58"/>
              <a:gd name="T4" fmla="*/ 17 w 66"/>
              <a:gd name="T5" fmla="*/ 53 h 58"/>
              <a:gd name="T6" fmla="*/ 33 w 66"/>
              <a:gd name="T7" fmla="*/ 58 h 58"/>
              <a:gd name="T8" fmla="*/ 58 w 66"/>
              <a:gd name="T9" fmla="*/ 44 h 58"/>
              <a:gd name="T10" fmla="*/ 49 w 66"/>
              <a:gd name="T11" fmla="*/ 4 h 58"/>
              <a:gd name="T12" fmla="*/ 33 w 66"/>
              <a:gd name="T1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58">
                <a:moveTo>
                  <a:pt x="33" y="0"/>
                </a:moveTo>
                <a:cubicBezTo>
                  <a:pt x="23" y="0"/>
                  <a:pt x="14" y="4"/>
                  <a:pt x="8" y="13"/>
                </a:cubicBezTo>
                <a:cubicBezTo>
                  <a:pt x="0" y="27"/>
                  <a:pt x="4" y="45"/>
                  <a:pt x="17" y="53"/>
                </a:cubicBezTo>
                <a:cubicBezTo>
                  <a:pt x="22" y="57"/>
                  <a:pt x="28" y="58"/>
                  <a:pt x="33" y="58"/>
                </a:cubicBezTo>
                <a:cubicBezTo>
                  <a:pt x="43" y="58"/>
                  <a:pt x="52" y="53"/>
                  <a:pt x="58" y="44"/>
                </a:cubicBezTo>
                <a:cubicBezTo>
                  <a:pt x="66" y="31"/>
                  <a:pt x="62" y="13"/>
                  <a:pt x="49" y="4"/>
                </a:cubicBezTo>
                <a:cubicBezTo>
                  <a:pt x="44" y="1"/>
                  <a:pt x="38" y="0"/>
                  <a:pt x="33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5" name="Freeform 173"/>
          <p:cNvSpPr/>
          <p:nvPr/>
        </p:nvSpPr>
        <p:spPr bwMode="auto">
          <a:xfrm>
            <a:off x="-872899" y="3764046"/>
            <a:ext cx="928635" cy="928635"/>
          </a:xfrm>
          <a:custGeom>
            <a:avLst/>
            <a:gdLst>
              <a:gd name="T0" fmla="*/ 753 w 1027"/>
              <a:gd name="T1" fmla="*/ 132 h 1027"/>
              <a:gd name="T2" fmla="*/ 895 w 1027"/>
              <a:gd name="T3" fmla="*/ 753 h 1027"/>
              <a:gd name="T4" fmla="*/ 274 w 1027"/>
              <a:gd name="T5" fmla="*/ 895 h 1027"/>
              <a:gd name="T6" fmla="*/ 133 w 1027"/>
              <a:gd name="T7" fmla="*/ 274 h 1027"/>
              <a:gd name="T8" fmla="*/ 753 w 1027"/>
              <a:gd name="T9" fmla="*/ 132 h 1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7" h="1027">
                <a:moveTo>
                  <a:pt x="753" y="132"/>
                </a:moveTo>
                <a:cubicBezTo>
                  <a:pt x="964" y="264"/>
                  <a:pt x="1027" y="542"/>
                  <a:pt x="895" y="753"/>
                </a:cubicBezTo>
                <a:cubicBezTo>
                  <a:pt x="763" y="963"/>
                  <a:pt x="485" y="1027"/>
                  <a:pt x="274" y="895"/>
                </a:cubicBezTo>
                <a:cubicBezTo>
                  <a:pt x="64" y="762"/>
                  <a:pt x="0" y="484"/>
                  <a:pt x="133" y="274"/>
                </a:cubicBezTo>
                <a:cubicBezTo>
                  <a:pt x="265" y="63"/>
                  <a:pt x="543" y="0"/>
                  <a:pt x="753" y="132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6" name="Freeform 174"/>
          <p:cNvSpPr/>
          <p:nvPr/>
        </p:nvSpPr>
        <p:spPr bwMode="auto">
          <a:xfrm>
            <a:off x="5149156" y="3426361"/>
            <a:ext cx="527634" cy="527634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7" name="Freeform 175"/>
          <p:cNvSpPr/>
          <p:nvPr/>
        </p:nvSpPr>
        <p:spPr bwMode="auto">
          <a:xfrm>
            <a:off x="4470971" y="-1123950"/>
            <a:ext cx="1423906" cy="1426720"/>
          </a:xfrm>
          <a:custGeom>
            <a:avLst/>
            <a:gdLst>
              <a:gd name="T0" fmla="*/ 1156 w 1576"/>
              <a:gd name="T1" fmla="*/ 203 h 1577"/>
              <a:gd name="T2" fmla="*/ 1373 w 1576"/>
              <a:gd name="T3" fmla="*/ 1156 h 1577"/>
              <a:gd name="T4" fmla="*/ 420 w 1576"/>
              <a:gd name="T5" fmla="*/ 1373 h 1577"/>
              <a:gd name="T6" fmla="*/ 203 w 1576"/>
              <a:gd name="T7" fmla="*/ 420 h 1577"/>
              <a:gd name="T8" fmla="*/ 1156 w 1576"/>
              <a:gd name="T9" fmla="*/ 203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6" h="1577">
                <a:moveTo>
                  <a:pt x="1156" y="203"/>
                </a:moveTo>
                <a:cubicBezTo>
                  <a:pt x="1479" y="406"/>
                  <a:pt x="1576" y="833"/>
                  <a:pt x="1373" y="1156"/>
                </a:cubicBezTo>
                <a:cubicBezTo>
                  <a:pt x="1170" y="1479"/>
                  <a:pt x="744" y="1577"/>
                  <a:pt x="420" y="1373"/>
                </a:cubicBezTo>
                <a:cubicBezTo>
                  <a:pt x="97" y="1170"/>
                  <a:pt x="0" y="744"/>
                  <a:pt x="203" y="420"/>
                </a:cubicBezTo>
                <a:cubicBezTo>
                  <a:pt x="406" y="97"/>
                  <a:pt x="833" y="0"/>
                  <a:pt x="1156" y="203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8" name="Freeform 176"/>
          <p:cNvSpPr/>
          <p:nvPr/>
        </p:nvSpPr>
        <p:spPr bwMode="auto">
          <a:xfrm>
            <a:off x="5554378" y="778346"/>
            <a:ext cx="1062302" cy="1062302"/>
          </a:xfrm>
          <a:custGeom>
            <a:avLst/>
            <a:gdLst>
              <a:gd name="T0" fmla="*/ 862 w 1175"/>
              <a:gd name="T1" fmla="*/ 151 h 1175"/>
              <a:gd name="T2" fmla="*/ 1024 w 1175"/>
              <a:gd name="T3" fmla="*/ 861 h 1175"/>
              <a:gd name="T4" fmla="*/ 314 w 1175"/>
              <a:gd name="T5" fmla="*/ 1023 h 1175"/>
              <a:gd name="T6" fmla="*/ 152 w 1175"/>
              <a:gd name="T7" fmla="*/ 313 h 1175"/>
              <a:gd name="T8" fmla="*/ 862 w 1175"/>
              <a:gd name="T9" fmla="*/ 151 h 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5" h="1175">
                <a:moveTo>
                  <a:pt x="862" y="151"/>
                </a:moveTo>
                <a:cubicBezTo>
                  <a:pt x="1103" y="302"/>
                  <a:pt x="1175" y="620"/>
                  <a:pt x="1024" y="861"/>
                </a:cubicBezTo>
                <a:cubicBezTo>
                  <a:pt x="873" y="1102"/>
                  <a:pt x="555" y="1175"/>
                  <a:pt x="314" y="1023"/>
                </a:cubicBezTo>
                <a:cubicBezTo>
                  <a:pt x="73" y="872"/>
                  <a:pt x="0" y="554"/>
                  <a:pt x="152" y="313"/>
                </a:cubicBezTo>
                <a:cubicBezTo>
                  <a:pt x="303" y="73"/>
                  <a:pt x="621" y="0"/>
                  <a:pt x="862" y="15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9" name="Freeform 177"/>
          <p:cNvSpPr/>
          <p:nvPr/>
        </p:nvSpPr>
        <p:spPr bwMode="auto">
          <a:xfrm>
            <a:off x="2482848" y="4205851"/>
            <a:ext cx="1917772" cy="1919178"/>
          </a:xfrm>
          <a:custGeom>
            <a:avLst/>
            <a:gdLst>
              <a:gd name="T0" fmla="*/ 1555 w 2121"/>
              <a:gd name="T1" fmla="*/ 273 h 2122"/>
              <a:gd name="T2" fmla="*/ 1848 w 2121"/>
              <a:gd name="T3" fmla="*/ 1555 h 2122"/>
              <a:gd name="T4" fmla="*/ 566 w 2121"/>
              <a:gd name="T5" fmla="*/ 1848 h 2122"/>
              <a:gd name="T6" fmla="*/ 273 w 2121"/>
              <a:gd name="T7" fmla="*/ 566 h 2122"/>
              <a:gd name="T8" fmla="*/ 1555 w 2121"/>
              <a:gd name="T9" fmla="*/ 273 h 2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1" h="2122">
                <a:moveTo>
                  <a:pt x="1555" y="273"/>
                </a:moveTo>
                <a:cubicBezTo>
                  <a:pt x="1990" y="547"/>
                  <a:pt x="2121" y="1121"/>
                  <a:pt x="1848" y="1555"/>
                </a:cubicBezTo>
                <a:cubicBezTo>
                  <a:pt x="1575" y="1990"/>
                  <a:pt x="1001" y="2122"/>
                  <a:pt x="566" y="1848"/>
                </a:cubicBezTo>
                <a:cubicBezTo>
                  <a:pt x="131" y="1575"/>
                  <a:pt x="0" y="1001"/>
                  <a:pt x="273" y="566"/>
                </a:cubicBezTo>
                <a:cubicBezTo>
                  <a:pt x="546" y="131"/>
                  <a:pt x="1120" y="0"/>
                  <a:pt x="1555" y="273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0" name="Freeform 178"/>
          <p:cNvSpPr/>
          <p:nvPr/>
        </p:nvSpPr>
        <p:spPr bwMode="auto">
          <a:xfrm>
            <a:off x="-556319" y="4080626"/>
            <a:ext cx="296882" cy="295475"/>
          </a:xfrm>
          <a:custGeom>
            <a:avLst/>
            <a:gdLst>
              <a:gd name="T0" fmla="*/ 240 w 327"/>
              <a:gd name="T1" fmla="*/ 42 h 327"/>
              <a:gd name="T2" fmla="*/ 285 w 327"/>
              <a:gd name="T3" fmla="*/ 240 h 327"/>
              <a:gd name="T4" fmla="*/ 88 w 327"/>
              <a:gd name="T5" fmla="*/ 285 h 327"/>
              <a:gd name="T6" fmla="*/ 42 w 327"/>
              <a:gd name="T7" fmla="*/ 87 h 327"/>
              <a:gd name="T8" fmla="*/ 240 w 327"/>
              <a:gd name="T9" fmla="*/ 4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" h="327">
                <a:moveTo>
                  <a:pt x="240" y="42"/>
                </a:moveTo>
                <a:cubicBezTo>
                  <a:pt x="307" y="84"/>
                  <a:pt x="327" y="173"/>
                  <a:pt x="285" y="240"/>
                </a:cubicBezTo>
                <a:cubicBezTo>
                  <a:pt x="243" y="307"/>
                  <a:pt x="155" y="327"/>
                  <a:pt x="88" y="285"/>
                </a:cubicBezTo>
                <a:cubicBezTo>
                  <a:pt x="21" y="243"/>
                  <a:pt x="0" y="154"/>
                  <a:pt x="42" y="87"/>
                </a:cubicBezTo>
                <a:cubicBezTo>
                  <a:pt x="85" y="20"/>
                  <a:pt x="173" y="0"/>
                  <a:pt x="240" y="42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1" name="Freeform 179"/>
          <p:cNvSpPr/>
          <p:nvPr/>
        </p:nvSpPr>
        <p:spPr bwMode="auto">
          <a:xfrm>
            <a:off x="4956393" y="-638527"/>
            <a:ext cx="453061" cy="454469"/>
          </a:xfrm>
          <a:custGeom>
            <a:avLst/>
            <a:gdLst>
              <a:gd name="T0" fmla="*/ 368 w 502"/>
              <a:gd name="T1" fmla="*/ 65 h 502"/>
              <a:gd name="T2" fmla="*/ 438 w 502"/>
              <a:gd name="T3" fmla="*/ 368 h 502"/>
              <a:gd name="T4" fmla="*/ 134 w 502"/>
              <a:gd name="T5" fmla="*/ 438 h 502"/>
              <a:gd name="T6" fmla="*/ 65 w 502"/>
              <a:gd name="T7" fmla="*/ 134 h 502"/>
              <a:gd name="T8" fmla="*/ 368 w 502"/>
              <a:gd name="T9" fmla="*/ 65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2" h="502">
                <a:moveTo>
                  <a:pt x="368" y="65"/>
                </a:moveTo>
                <a:cubicBezTo>
                  <a:pt x="471" y="129"/>
                  <a:pt x="502" y="265"/>
                  <a:pt x="438" y="368"/>
                </a:cubicBezTo>
                <a:cubicBezTo>
                  <a:pt x="373" y="471"/>
                  <a:pt x="237" y="502"/>
                  <a:pt x="134" y="438"/>
                </a:cubicBezTo>
                <a:cubicBezTo>
                  <a:pt x="31" y="373"/>
                  <a:pt x="0" y="237"/>
                  <a:pt x="65" y="134"/>
                </a:cubicBezTo>
                <a:cubicBezTo>
                  <a:pt x="129" y="31"/>
                  <a:pt x="265" y="0"/>
                  <a:pt x="368" y="6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2" name="Freeform 180"/>
          <p:cNvSpPr/>
          <p:nvPr/>
        </p:nvSpPr>
        <p:spPr bwMode="auto">
          <a:xfrm>
            <a:off x="5804828" y="1028796"/>
            <a:ext cx="561402" cy="561402"/>
          </a:xfrm>
          <a:custGeom>
            <a:avLst/>
            <a:gdLst>
              <a:gd name="T0" fmla="*/ 456 w 621"/>
              <a:gd name="T1" fmla="*/ 80 h 621"/>
              <a:gd name="T2" fmla="*/ 541 w 621"/>
              <a:gd name="T3" fmla="*/ 455 h 621"/>
              <a:gd name="T4" fmla="*/ 166 w 621"/>
              <a:gd name="T5" fmla="*/ 541 h 621"/>
              <a:gd name="T6" fmla="*/ 80 w 621"/>
              <a:gd name="T7" fmla="*/ 165 h 621"/>
              <a:gd name="T8" fmla="*/ 456 w 621"/>
              <a:gd name="T9" fmla="*/ 8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621">
                <a:moveTo>
                  <a:pt x="456" y="80"/>
                </a:moveTo>
                <a:cubicBezTo>
                  <a:pt x="583" y="160"/>
                  <a:pt x="621" y="328"/>
                  <a:pt x="541" y="455"/>
                </a:cubicBezTo>
                <a:cubicBezTo>
                  <a:pt x="461" y="582"/>
                  <a:pt x="293" y="621"/>
                  <a:pt x="166" y="541"/>
                </a:cubicBezTo>
                <a:cubicBezTo>
                  <a:pt x="39" y="461"/>
                  <a:pt x="0" y="293"/>
                  <a:pt x="80" y="165"/>
                </a:cubicBezTo>
                <a:cubicBezTo>
                  <a:pt x="160" y="38"/>
                  <a:pt x="328" y="0"/>
                  <a:pt x="456" y="8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3" name="Freeform 181"/>
          <p:cNvSpPr/>
          <p:nvPr/>
        </p:nvSpPr>
        <p:spPr bwMode="auto">
          <a:xfrm>
            <a:off x="2948573" y="4672982"/>
            <a:ext cx="986323" cy="984916"/>
          </a:xfrm>
          <a:custGeom>
            <a:avLst/>
            <a:gdLst>
              <a:gd name="T0" fmla="*/ 799 w 1090"/>
              <a:gd name="T1" fmla="*/ 140 h 1090"/>
              <a:gd name="T2" fmla="*/ 949 w 1090"/>
              <a:gd name="T3" fmla="*/ 799 h 1090"/>
              <a:gd name="T4" fmla="*/ 291 w 1090"/>
              <a:gd name="T5" fmla="*/ 950 h 1090"/>
              <a:gd name="T6" fmla="*/ 140 w 1090"/>
              <a:gd name="T7" fmla="*/ 291 h 1090"/>
              <a:gd name="T8" fmla="*/ 799 w 1090"/>
              <a:gd name="T9" fmla="*/ 14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0" h="1090">
                <a:moveTo>
                  <a:pt x="799" y="140"/>
                </a:moveTo>
                <a:cubicBezTo>
                  <a:pt x="1022" y="281"/>
                  <a:pt x="1090" y="576"/>
                  <a:pt x="949" y="799"/>
                </a:cubicBezTo>
                <a:cubicBezTo>
                  <a:pt x="809" y="1023"/>
                  <a:pt x="514" y="1090"/>
                  <a:pt x="291" y="950"/>
                </a:cubicBezTo>
                <a:cubicBezTo>
                  <a:pt x="67" y="809"/>
                  <a:pt x="0" y="514"/>
                  <a:pt x="140" y="291"/>
                </a:cubicBezTo>
                <a:cubicBezTo>
                  <a:pt x="280" y="67"/>
                  <a:pt x="575" y="0"/>
                  <a:pt x="799" y="14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4" name="Freeform 182"/>
          <p:cNvSpPr/>
          <p:nvPr/>
        </p:nvSpPr>
        <p:spPr bwMode="auto">
          <a:xfrm>
            <a:off x="1516224" y="401264"/>
            <a:ext cx="3587905" cy="3587908"/>
          </a:xfrm>
          <a:custGeom>
            <a:avLst/>
            <a:gdLst>
              <a:gd name="T0" fmla="*/ 2909 w 3967"/>
              <a:gd name="T1" fmla="*/ 511 h 3968"/>
              <a:gd name="T2" fmla="*/ 3456 w 3967"/>
              <a:gd name="T3" fmla="*/ 2909 h 3968"/>
              <a:gd name="T4" fmla="*/ 1059 w 3967"/>
              <a:gd name="T5" fmla="*/ 3457 h 3968"/>
              <a:gd name="T6" fmla="*/ 511 w 3967"/>
              <a:gd name="T7" fmla="*/ 1059 h 3968"/>
              <a:gd name="T8" fmla="*/ 2909 w 3967"/>
              <a:gd name="T9" fmla="*/ 511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7" h="3968">
                <a:moveTo>
                  <a:pt x="2909" y="511"/>
                </a:moveTo>
                <a:cubicBezTo>
                  <a:pt x="3722" y="1022"/>
                  <a:pt x="3967" y="2096"/>
                  <a:pt x="3456" y="2909"/>
                </a:cubicBezTo>
                <a:cubicBezTo>
                  <a:pt x="2945" y="3722"/>
                  <a:pt x="1872" y="3968"/>
                  <a:pt x="1059" y="3457"/>
                </a:cubicBezTo>
                <a:cubicBezTo>
                  <a:pt x="245" y="2946"/>
                  <a:pt x="0" y="1872"/>
                  <a:pt x="511" y="1059"/>
                </a:cubicBezTo>
                <a:cubicBezTo>
                  <a:pt x="1022" y="245"/>
                  <a:pt x="2095" y="0"/>
                  <a:pt x="2909" y="51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5" name="Freeform 183"/>
          <p:cNvSpPr/>
          <p:nvPr/>
        </p:nvSpPr>
        <p:spPr bwMode="auto">
          <a:xfrm>
            <a:off x="3196210" y="4919213"/>
            <a:ext cx="491051" cy="492458"/>
          </a:xfrm>
          <a:custGeom>
            <a:avLst/>
            <a:gdLst>
              <a:gd name="T0" fmla="*/ 398 w 543"/>
              <a:gd name="T1" fmla="*/ 70 h 544"/>
              <a:gd name="T2" fmla="*/ 473 w 543"/>
              <a:gd name="T3" fmla="*/ 399 h 544"/>
              <a:gd name="T4" fmla="*/ 145 w 543"/>
              <a:gd name="T5" fmla="*/ 474 h 544"/>
              <a:gd name="T6" fmla="*/ 70 w 543"/>
              <a:gd name="T7" fmla="*/ 145 h 544"/>
              <a:gd name="T8" fmla="*/ 398 w 543"/>
              <a:gd name="T9" fmla="*/ 7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3" h="544">
                <a:moveTo>
                  <a:pt x="398" y="70"/>
                </a:moveTo>
                <a:cubicBezTo>
                  <a:pt x="510" y="140"/>
                  <a:pt x="543" y="287"/>
                  <a:pt x="473" y="399"/>
                </a:cubicBezTo>
                <a:cubicBezTo>
                  <a:pt x="404" y="510"/>
                  <a:pt x="256" y="544"/>
                  <a:pt x="145" y="474"/>
                </a:cubicBezTo>
                <a:cubicBezTo>
                  <a:pt x="34" y="404"/>
                  <a:pt x="0" y="257"/>
                  <a:pt x="70" y="145"/>
                </a:cubicBezTo>
                <a:cubicBezTo>
                  <a:pt x="140" y="34"/>
                  <a:pt x="287" y="0"/>
                  <a:pt x="398" y="7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6" name="Freeform 184"/>
          <p:cNvSpPr/>
          <p:nvPr/>
        </p:nvSpPr>
        <p:spPr bwMode="auto">
          <a:xfrm>
            <a:off x="2053708" y="938747"/>
            <a:ext cx="2512941" cy="2512942"/>
          </a:xfrm>
          <a:custGeom>
            <a:avLst/>
            <a:gdLst>
              <a:gd name="T0" fmla="*/ 2037 w 2779"/>
              <a:gd name="T1" fmla="*/ 358 h 2778"/>
              <a:gd name="T2" fmla="*/ 2421 w 2779"/>
              <a:gd name="T3" fmla="*/ 2037 h 2778"/>
              <a:gd name="T4" fmla="*/ 742 w 2779"/>
              <a:gd name="T5" fmla="*/ 2420 h 2778"/>
              <a:gd name="T6" fmla="*/ 358 w 2779"/>
              <a:gd name="T7" fmla="*/ 741 h 2778"/>
              <a:gd name="T8" fmla="*/ 2037 w 2779"/>
              <a:gd name="T9" fmla="*/ 358 h 2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9" h="2778">
                <a:moveTo>
                  <a:pt x="2037" y="358"/>
                </a:moveTo>
                <a:cubicBezTo>
                  <a:pt x="2607" y="715"/>
                  <a:pt x="2779" y="1467"/>
                  <a:pt x="2421" y="2037"/>
                </a:cubicBezTo>
                <a:cubicBezTo>
                  <a:pt x="2063" y="2606"/>
                  <a:pt x="1311" y="2778"/>
                  <a:pt x="742" y="2420"/>
                </a:cubicBezTo>
                <a:cubicBezTo>
                  <a:pt x="172" y="2062"/>
                  <a:pt x="0" y="1311"/>
                  <a:pt x="358" y="741"/>
                </a:cubicBezTo>
                <a:cubicBezTo>
                  <a:pt x="716" y="172"/>
                  <a:pt x="1468" y="0"/>
                  <a:pt x="2037" y="358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7" name="Freeform 142"/>
          <p:cNvSpPr/>
          <p:nvPr/>
        </p:nvSpPr>
        <p:spPr bwMode="auto">
          <a:xfrm>
            <a:off x="6879793" y="719250"/>
            <a:ext cx="1121397" cy="1119990"/>
          </a:xfrm>
          <a:custGeom>
            <a:avLst/>
            <a:gdLst>
              <a:gd name="T0" fmla="*/ 912 w 1244"/>
              <a:gd name="T1" fmla="*/ 160 h 1244"/>
              <a:gd name="T2" fmla="*/ 1084 w 1244"/>
              <a:gd name="T3" fmla="*/ 912 h 1244"/>
              <a:gd name="T4" fmla="*/ 332 w 1244"/>
              <a:gd name="T5" fmla="*/ 1084 h 1244"/>
              <a:gd name="T6" fmla="*/ 161 w 1244"/>
              <a:gd name="T7" fmla="*/ 332 h 1244"/>
              <a:gd name="T8" fmla="*/ 912 w 1244"/>
              <a:gd name="T9" fmla="*/ 160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4" h="1244">
                <a:moveTo>
                  <a:pt x="912" y="160"/>
                </a:moveTo>
                <a:cubicBezTo>
                  <a:pt x="1167" y="321"/>
                  <a:pt x="1244" y="657"/>
                  <a:pt x="1084" y="912"/>
                </a:cubicBezTo>
                <a:cubicBezTo>
                  <a:pt x="924" y="1167"/>
                  <a:pt x="587" y="1244"/>
                  <a:pt x="332" y="1084"/>
                </a:cubicBezTo>
                <a:cubicBezTo>
                  <a:pt x="77" y="924"/>
                  <a:pt x="0" y="587"/>
                  <a:pt x="161" y="332"/>
                </a:cubicBezTo>
                <a:cubicBezTo>
                  <a:pt x="321" y="77"/>
                  <a:pt x="657" y="0"/>
                  <a:pt x="912" y="160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8" name="Freeform 143"/>
          <p:cNvSpPr/>
          <p:nvPr/>
        </p:nvSpPr>
        <p:spPr bwMode="auto">
          <a:xfrm>
            <a:off x="7149941" y="987992"/>
            <a:ext cx="582507" cy="582507"/>
          </a:xfrm>
          <a:custGeom>
            <a:avLst/>
            <a:gdLst>
              <a:gd name="T0" fmla="*/ 474 w 647"/>
              <a:gd name="T1" fmla="*/ 83 h 646"/>
              <a:gd name="T2" fmla="*/ 563 w 647"/>
              <a:gd name="T3" fmla="*/ 474 h 646"/>
              <a:gd name="T4" fmla="*/ 172 w 647"/>
              <a:gd name="T5" fmla="*/ 563 h 646"/>
              <a:gd name="T6" fmla="*/ 83 w 647"/>
              <a:gd name="T7" fmla="*/ 172 h 646"/>
              <a:gd name="T8" fmla="*/ 474 w 647"/>
              <a:gd name="T9" fmla="*/ 83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646">
                <a:moveTo>
                  <a:pt x="474" y="83"/>
                </a:moveTo>
                <a:cubicBezTo>
                  <a:pt x="607" y="166"/>
                  <a:pt x="647" y="341"/>
                  <a:pt x="563" y="474"/>
                </a:cubicBezTo>
                <a:cubicBezTo>
                  <a:pt x="480" y="606"/>
                  <a:pt x="305" y="646"/>
                  <a:pt x="172" y="563"/>
                </a:cubicBezTo>
                <a:cubicBezTo>
                  <a:pt x="40" y="480"/>
                  <a:pt x="0" y="305"/>
                  <a:pt x="83" y="172"/>
                </a:cubicBezTo>
                <a:cubicBezTo>
                  <a:pt x="166" y="40"/>
                  <a:pt x="341" y="0"/>
                  <a:pt x="474" y="8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9" name="Freeform 144"/>
          <p:cNvSpPr/>
          <p:nvPr/>
        </p:nvSpPr>
        <p:spPr bwMode="auto">
          <a:xfrm>
            <a:off x="4417504" y="239455"/>
            <a:ext cx="921600" cy="923007"/>
          </a:xfrm>
          <a:custGeom>
            <a:avLst/>
            <a:gdLst>
              <a:gd name="T0" fmla="*/ 750 w 1024"/>
              <a:gd name="T1" fmla="*/ 132 h 1024"/>
              <a:gd name="T2" fmla="*/ 892 w 1024"/>
              <a:gd name="T3" fmla="*/ 751 h 1024"/>
              <a:gd name="T4" fmla="*/ 273 w 1024"/>
              <a:gd name="T5" fmla="*/ 892 h 1024"/>
              <a:gd name="T6" fmla="*/ 131 w 1024"/>
              <a:gd name="T7" fmla="*/ 273 h 1024"/>
              <a:gd name="T8" fmla="*/ 750 w 1024"/>
              <a:gd name="T9" fmla="*/ 132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1024">
                <a:moveTo>
                  <a:pt x="750" y="132"/>
                </a:moveTo>
                <a:cubicBezTo>
                  <a:pt x="960" y="264"/>
                  <a:pt x="1024" y="541"/>
                  <a:pt x="892" y="751"/>
                </a:cubicBezTo>
                <a:cubicBezTo>
                  <a:pt x="760" y="961"/>
                  <a:pt x="483" y="1024"/>
                  <a:pt x="273" y="892"/>
                </a:cubicBezTo>
                <a:cubicBezTo>
                  <a:pt x="63" y="760"/>
                  <a:pt x="0" y="483"/>
                  <a:pt x="131" y="273"/>
                </a:cubicBezTo>
                <a:cubicBezTo>
                  <a:pt x="263" y="63"/>
                  <a:pt x="540" y="0"/>
                  <a:pt x="750" y="132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0" name="Freeform 145"/>
          <p:cNvSpPr/>
          <p:nvPr/>
        </p:nvSpPr>
        <p:spPr bwMode="auto">
          <a:xfrm>
            <a:off x="4634186" y="456137"/>
            <a:ext cx="488237" cy="488237"/>
          </a:xfrm>
          <a:custGeom>
            <a:avLst/>
            <a:gdLst>
              <a:gd name="T0" fmla="*/ 397 w 541"/>
              <a:gd name="T1" fmla="*/ 70 h 542"/>
              <a:gd name="T2" fmla="*/ 472 w 541"/>
              <a:gd name="T3" fmla="*/ 397 h 542"/>
              <a:gd name="T4" fmla="*/ 144 w 541"/>
              <a:gd name="T5" fmla="*/ 472 h 542"/>
              <a:gd name="T6" fmla="*/ 70 w 541"/>
              <a:gd name="T7" fmla="*/ 145 h 542"/>
              <a:gd name="T8" fmla="*/ 397 w 541"/>
              <a:gd name="T9" fmla="*/ 7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1" h="542">
                <a:moveTo>
                  <a:pt x="397" y="70"/>
                </a:moveTo>
                <a:cubicBezTo>
                  <a:pt x="508" y="140"/>
                  <a:pt x="541" y="286"/>
                  <a:pt x="472" y="397"/>
                </a:cubicBezTo>
                <a:cubicBezTo>
                  <a:pt x="402" y="508"/>
                  <a:pt x="255" y="542"/>
                  <a:pt x="144" y="472"/>
                </a:cubicBezTo>
                <a:cubicBezTo>
                  <a:pt x="33" y="402"/>
                  <a:pt x="0" y="256"/>
                  <a:pt x="70" y="145"/>
                </a:cubicBezTo>
                <a:cubicBezTo>
                  <a:pt x="139" y="34"/>
                  <a:pt x="286" y="0"/>
                  <a:pt x="397" y="7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1" name="Freeform 146"/>
          <p:cNvSpPr/>
          <p:nvPr/>
        </p:nvSpPr>
        <p:spPr bwMode="auto">
          <a:xfrm>
            <a:off x="4106553" y="1197638"/>
            <a:ext cx="1882596" cy="1882596"/>
          </a:xfrm>
          <a:custGeom>
            <a:avLst/>
            <a:gdLst>
              <a:gd name="T0" fmla="*/ 1533 w 2091"/>
              <a:gd name="T1" fmla="*/ 269 h 2091"/>
              <a:gd name="T2" fmla="*/ 1822 w 2091"/>
              <a:gd name="T3" fmla="*/ 1533 h 2091"/>
              <a:gd name="T4" fmla="*/ 558 w 2091"/>
              <a:gd name="T5" fmla="*/ 1821 h 2091"/>
              <a:gd name="T6" fmla="*/ 270 w 2091"/>
              <a:gd name="T7" fmla="*/ 558 h 2091"/>
              <a:gd name="T8" fmla="*/ 1533 w 2091"/>
              <a:gd name="T9" fmla="*/ 269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2091">
                <a:moveTo>
                  <a:pt x="1533" y="269"/>
                </a:moveTo>
                <a:cubicBezTo>
                  <a:pt x="1962" y="538"/>
                  <a:pt x="2091" y="1104"/>
                  <a:pt x="1822" y="1533"/>
                </a:cubicBezTo>
                <a:cubicBezTo>
                  <a:pt x="1553" y="1961"/>
                  <a:pt x="987" y="2091"/>
                  <a:pt x="558" y="1821"/>
                </a:cubicBezTo>
                <a:cubicBezTo>
                  <a:pt x="130" y="1552"/>
                  <a:pt x="0" y="986"/>
                  <a:pt x="270" y="558"/>
                </a:cubicBezTo>
                <a:cubicBezTo>
                  <a:pt x="539" y="129"/>
                  <a:pt x="1105" y="0"/>
                  <a:pt x="1533" y="2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2" name="Freeform 147"/>
          <p:cNvSpPr/>
          <p:nvPr/>
        </p:nvSpPr>
        <p:spPr bwMode="auto">
          <a:xfrm>
            <a:off x="4393585" y="1483265"/>
            <a:ext cx="1309938" cy="1309938"/>
          </a:xfrm>
          <a:custGeom>
            <a:avLst/>
            <a:gdLst>
              <a:gd name="T0" fmla="*/ 1066 w 1454"/>
              <a:gd name="T1" fmla="*/ 187 h 1454"/>
              <a:gd name="T2" fmla="*/ 1267 w 1454"/>
              <a:gd name="T3" fmla="*/ 1066 h 1454"/>
              <a:gd name="T4" fmla="*/ 388 w 1454"/>
              <a:gd name="T5" fmla="*/ 1267 h 1454"/>
              <a:gd name="T6" fmla="*/ 187 w 1454"/>
              <a:gd name="T7" fmla="*/ 388 h 1454"/>
              <a:gd name="T8" fmla="*/ 1066 w 1454"/>
              <a:gd name="T9" fmla="*/ 187 h 1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4" h="1454">
                <a:moveTo>
                  <a:pt x="1066" y="187"/>
                </a:moveTo>
                <a:cubicBezTo>
                  <a:pt x="1364" y="374"/>
                  <a:pt x="1454" y="768"/>
                  <a:pt x="1267" y="1066"/>
                </a:cubicBezTo>
                <a:cubicBezTo>
                  <a:pt x="1079" y="1364"/>
                  <a:pt x="686" y="1454"/>
                  <a:pt x="388" y="1267"/>
                </a:cubicBezTo>
                <a:cubicBezTo>
                  <a:pt x="90" y="1080"/>
                  <a:pt x="0" y="686"/>
                  <a:pt x="187" y="388"/>
                </a:cubicBezTo>
                <a:cubicBezTo>
                  <a:pt x="374" y="90"/>
                  <a:pt x="768" y="0"/>
                  <a:pt x="1066" y="18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3" name="Freeform 148"/>
          <p:cNvSpPr/>
          <p:nvPr/>
        </p:nvSpPr>
        <p:spPr bwMode="auto">
          <a:xfrm>
            <a:off x="2208480" y="2756618"/>
            <a:ext cx="468539" cy="469945"/>
          </a:xfrm>
          <a:custGeom>
            <a:avLst/>
            <a:gdLst>
              <a:gd name="T0" fmla="*/ 382 w 521"/>
              <a:gd name="T1" fmla="*/ 67 h 521"/>
              <a:gd name="T2" fmla="*/ 454 w 521"/>
              <a:gd name="T3" fmla="*/ 382 h 521"/>
              <a:gd name="T4" fmla="*/ 139 w 521"/>
              <a:gd name="T5" fmla="*/ 454 h 521"/>
              <a:gd name="T6" fmla="*/ 67 w 521"/>
              <a:gd name="T7" fmla="*/ 139 h 521"/>
              <a:gd name="T8" fmla="*/ 382 w 521"/>
              <a:gd name="T9" fmla="*/ 67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1">
                <a:moveTo>
                  <a:pt x="382" y="67"/>
                </a:moveTo>
                <a:cubicBezTo>
                  <a:pt x="489" y="134"/>
                  <a:pt x="521" y="275"/>
                  <a:pt x="454" y="382"/>
                </a:cubicBezTo>
                <a:cubicBezTo>
                  <a:pt x="387" y="489"/>
                  <a:pt x="246" y="521"/>
                  <a:pt x="139" y="454"/>
                </a:cubicBezTo>
                <a:cubicBezTo>
                  <a:pt x="32" y="387"/>
                  <a:pt x="0" y="246"/>
                  <a:pt x="67" y="139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4" name="Freeform 149"/>
          <p:cNvSpPr/>
          <p:nvPr/>
        </p:nvSpPr>
        <p:spPr bwMode="auto">
          <a:xfrm>
            <a:off x="3512790" y="2425968"/>
            <a:ext cx="479795" cy="479795"/>
          </a:xfrm>
          <a:custGeom>
            <a:avLst/>
            <a:gdLst>
              <a:gd name="T0" fmla="*/ 390 w 533"/>
              <a:gd name="T1" fmla="*/ 69 h 533"/>
              <a:gd name="T2" fmla="*/ 464 w 533"/>
              <a:gd name="T3" fmla="*/ 391 h 533"/>
              <a:gd name="T4" fmla="*/ 142 w 533"/>
              <a:gd name="T5" fmla="*/ 464 h 533"/>
              <a:gd name="T6" fmla="*/ 69 w 533"/>
              <a:gd name="T7" fmla="*/ 142 h 533"/>
              <a:gd name="T8" fmla="*/ 390 w 533"/>
              <a:gd name="T9" fmla="*/ 69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533">
                <a:moveTo>
                  <a:pt x="390" y="69"/>
                </a:moveTo>
                <a:cubicBezTo>
                  <a:pt x="500" y="137"/>
                  <a:pt x="533" y="281"/>
                  <a:pt x="464" y="391"/>
                </a:cubicBezTo>
                <a:cubicBezTo>
                  <a:pt x="395" y="500"/>
                  <a:pt x="251" y="533"/>
                  <a:pt x="142" y="464"/>
                </a:cubicBezTo>
                <a:cubicBezTo>
                  <a:pt x="33" y="395"/>
                  <a:pt x="0" y="251"/>
                  <a:pt x="69" y="142"/>
                </a:cubicBezTo>
                <a:cubicBezTo>
                  <a:pt x="137" y="33"/>
                  <a:pt x="281" y="0"/>
                  <a:pt x="390" y="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5" name="Freeform 150"/>
          <p:cNvSpPr/>
          <p:nvPr/>
        </p:nvSpPr>
        <p:spPr bwMode="auto">
          <a:xfrm>
            <a:off x="2125466" y="1594418"/>
            <a:ext cx="1302902" cy="1302903"/>
          </a:xfrm>
          <a:custGeom>
            <a:avLst/>
            <a:gdLst>
              <a:gd name="T0" fmla="*/ 1061 w 1447"/>
              <a:gd name="T1" fmla="*/ 186 h 1447"/>
              <a:gd name="T2" fmla="*/ 1260 w 1447"/>
              <a:gd name="T3" fmla="*/ 1061 h 1447"/>
              <a:gd name="T4" fmla="*/ 386 w 1447"/>
              <a:gd name="T5" fmla="*/ 1260 h 1447"/>
              <a:gd name="T6" fmla="*/ 186 w 1447"/>
              <a:gd name="T7" fmla="*/ 386 h 1447"/>
              <a:gd name="T8" fmla="*/ 1061 w 1447"/>
              <a:gd name="T9" fmla="*/ 186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7" h="1447">
                <a:moveTo>
                  <a:pt x="1061" y="186"/>
                </a:moveTo>
                <a:cubicBezTo>
                  <a:pt x="1357" y="373"/>
                  <a:pt x="1447" y="764"/>
                  <a:pt x="1260" y="1061"/>
                </a:cubicBezTo>
                <a:cubicBezTo>
                  <a:pt x="1074" y="1357"/>
                  <a:pt x="683" y="1447"/>
                  <a:pt x="386" y="1260"/>
                </a:cubicBezTo>
                <a:cubicBezTo>
                  <a:pt x="89" y="1074"/>
                  <a:pt x="0" y="683"/>
                  <a:pt x="186" y="386"/>
                </a:cubicBezTo>
                <a:cubicBezTo>
                  <a:pt x="373" y="90"/>
                  <a:pt x="764" y="0"/>
                  <a:pt x="1061" y="18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6" name="Freeform 151"/>
          <p:cNvSpPr/>
          <p:nvPr/>
        </p:nvSpPr>
        <p:spPr bwMode="auto">
          <a:xfrm>
            <a:off x="2447673" y="1915219"/>
            <a:ext cx="659894" cy="661300"/>
          </a:xfrm>
          <a:custGeom>
            <a:avLst/>
            <a:gdLst>
              <a:gd name="T0" fmla="*/ 537 w 733"/>
              <a:gd name="T1" fmla="*/ 94 h 733"/>
              <a:gd name="T2" fmla="*/ 639 w 733"/>
              <a:gd name="T3" fmla="*/ 537 h 733"/>
              <a:gd name="T4" fmla="*/ 195 w 733"/>
              <a:gd name="T5" fmla="*/ 639 h 733"/>
              <a:gd name="T6" fmla="*/ 94 w 733"/>
              <a:gd name="T7" fmla="*/ 195 h 733"/>
              <a:gd name="T8" fmla="*/ 537 w 733"/>
              <a:gd name="T9" fmla="*/ 94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3" h="733">
                <a:moveTo>
                  <a:pt x="537" y="94"/>
                </a:moveTo>
                <a:cubicBezTo>
                  <a:pt x="688" y="189"/>
                  <a:pt x="733" y="387"/>
                  <a:pt x="639" y="537"/>
                </a:cubicBezTo>
                <a:cubicBezTo>
                  <a:pt x="544" y="688"/>
                  <a:pt x="346" y="733"/>
                  <a:pt x="195" y="639"/>
                </a:cubicBezTo>
                <a:cubicBezTo>
                  <a:pt x="45" y="544"/>
                  <a:pt x="0" y="346"/>
                  <a:pt x="94" y="195"/>
                </a:cubicBezTo>
                <a:cubicBezTo>
                  <a:pt x="189" y="45"/>
                  <a:pt x="387" y="0"/>
                  <a:pt x="537" y="94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7" name="Freeform 152"/>
          <p:cNvSpPr/>
          <p:nvPr/>
        </p:nvSpPr>
        <p:spPr bwMode="auto">
          <a:xfrm>
            <a:off x="1333312" y="3340533"/>
            <a:ext cx="930042" cy="930042"/>
          </a:xfrm>
          <a:custGeom>
            <a:avLst/>
            <a:gdLst>
              <a:gd name="T0" fmla="*/ 757 w 1033"/>
              <a:gd name="T1" fmla="*/ 133 h 1033"/>
              <a:gd name="T2" fmla="*/ 900 w 1033"/>
              <a:gd name="T3" fmla="*/ 757 h 1033"/>
              <a:gd name="T4" fmla="*/ 276 w 1033"/>
              <a:gd name="T5" fmla="*/ 900 h 1033"/>
              <a:gd name="T6" fmla="*/ 133 w 1033"/>
              <a:gd name="T7" fmla="*/ 276 h 1033"/>
              <a:gd name="T8" fmla="*/ 757 w 1033"/>
              <a:gd name="T9" fmla="*/ 1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3" h="1033">
                <a:moveTo>
                  <a:pt x="757" y="133"/>
                </a:moveTo>
                <a:cubicBezTo>
                  <a:pt x="969" y="266"/>
                  <a:pt x="1033" y="546"/>
                  <a:pt x="900" y="757"/>
                </a:cubicBezTo>
                <a:cubicBezTo>
                  <a:pt x="767" y="969"/>
                  <a:pt x="487" y="1033"/>
                  <a:pt x="276" y="900"/>
                </a:cubicBezTo>
                <a:cubicBezTo>
                  <a:pt x="64" y="767"/>
                  <a:pt x="0" y="488"/>
                  <a:pt x="133" y="276"/>
                </a:cubicBezTo>
                <a:cubicBezTo>
                  <a:pt x="266" y="64"/>
                  <a:pt x="546" y="0"/>
                  <a:pt x="757" y="133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8" name="Freeform 153"/>
          <p:cNvSpPr/>
          <p:nvPr/>
        </p:nvSpPr>
        <p:spPr bwMode="auto">
          <a:xfrm>
            <a:off x="1557029" y="3562842"/>
            <a:ext cx="484016" cy="484016"/>
          </a:xfrm>
          <a:custGeom>
            <a:avLst/>
            <a:gdLst>
              <a:gd name="T0" fmla="*/ 394 w 537"/>
              <a:gd name="T1" fmla="*/ 69 h 537"/>
              <a:gd name="T2" fmla="*/ 468 w 537"/>
              <a:gd name="T3" fmla="*/ 394 h 537"/>
              <a:gd name="T4" fmla="*/ 143 w 537"/>
              <a:gd name="T5" fmla="*/ 468 h 537"/>
              <a:gd name="T6" fmla="*/ 69 w 537"/>
              <a:gd name="T7" fmla="*/ 144 h 537"/>
              <a:gd name="T8" fmla="*/ 394 w 537"/>
              <a:gd name="T9" fmla="*/ 69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7" h="537">
                <a:moveTo>
                  <a:pt x="394" y="69"/>
                </a:moveTo>
                <a:cubicBezTo>
                  <a:pt x="504" y="139"/>
                  <a:pt x="537" y="284"/>
                  <a:pt x="468" y="394"/>
                </a:cubicBezTo>
                <a:cubicBezTo>
                  <a:pt x="399" y="504"/>
                  <a:pt x="253" y="537"/>
                  <a:pt x="143" y="468"/>
                </a:cubicBezTo>
                <a:cubicBezTo>
                  <a:pt x="33" y="399"/>
                  <a:pt x="0" y="254"/>
                  <a:pt x="69" y="144"/>
                </a:cubicBezTo>
                <a:cubicBezTo>
                  <a:pt x="138" y="33"/>
                  <a:pt x="284" y="0"/>
                  <a:pt x="394" y="69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9" name="Freeform 154"/>
          <p:cNvSpPr/>
          <p:nvPr/>
        </p:nvSpPr>
        <p:spPr bwMode="auto">
          <a:xfrm>
            <a:off x="6294472" y="473022"/>
            <a:ext cx="468539" cy="468539"/>
          </a:xfrm>
          <a:custGeom>
            <a:avLst/>
            <a:gdLst>
              <a:gd name="T0" fmla="*/ 382 w 521"/>
              <a:gd name="T1" fmla="*/ 67 h 520"/>
              <a:gd name="T2" fmla="*/ 454 w 521"/>
              <a:gd name="T3" fmla="*/ 381 h 520"/>
              <a:gd name="T4" fmla="*/ 139 w 521"/>
              <a:gd name="T5" fmla="*/ 453 h 520"/>
              <a:gd name="T6" fmla="*/ 67 w 521"/>
              <a:gd name="T7" fmla="*/ 138 h 520"/>
              <a:gd name="T8" fmla="*/ 382 w 521"/>
              <a:gd name="T9" fmla="*/ 67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0">
                <a:moveTo>
                  <a:pt x="382" y="67"/>
                </a:moveTo>
                <a:cubicBezTo>
                  <a:pt x="488" y="134"/>
                  <a:pt x="521" y="274"/>
                  <a:pt x="454" y="381"/>
                </a:cubicBezTo>
                <a:cubicBezTo>
                  <a:pt x="387" y="488"/>
                  <a:pt x="246" y="520"/>
                  <a:pt x="139" y="453"/>
                </a:cubicBezTo>
                <a:cubicBezTo>
                  <a:pt x="33" y="386"/>
                  <a:pt x="0" y="245"/>
                  <a:pt x="67" y="138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0" name="Freeform 155"/>
          <p:cNvSpPr/>
          <p:nvPr/>
        </p:nvSpPr>
        <p:spPr bwMode="auto">
          <a:xfrm>
            <a:off x="3737913" y="2939531"/>
            <a:ext cx="1018684" cy="1020092"/>
          </a:xfrm>
          <a:custGeom>
            <a:avLst/>
            <a:gdLst>
              <a:gd name="T0" fmla="*/ 830 w 1132"/>
              <a:gd name="T1" fmla="*/ 146 h 1132"/>
              <a:gd name="T2" fmla="*/ 986 w 1132"/>
              <a:gd name="T3" fmla="*/ 830 h 1132"/>
              <a:gd name="T4" fmla="*/ 302 w 1132"/>
              <a:gd name="T5" fmla="*/ 986 h 1132"/>
              <a:gd name="T6" fmla="*/ 146 w 1132"/>
              <a:gd name="T7" fmla="*/ 302 h 1132"/>
              <a:gd name="T8" fmla="*/ 830 w 1132"/>
              <a:gd name="T9" fmla="*/ 146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2" h="1132">
                <a:moveTo>
                  <a:pt x="830" y="146"/>
                </a:moveTo>
                <a:cubicBezTo>
                  <a:pt x="1062" y="292"/>
                  <a:pt x="1132" y="598"/>
                  <a:pt x="986" y="830"/>
                </a:cubicBezTo>
                <a:cubicBezTo>
                  <a:pt x="840" y="1062"/>
                  <a:pt x="534" y="1132"/>
                  <a:pt x="302" y="986"/>
                </a:cubicBezTo>
                <a:cubicBezTo>
                  <a:pt x="70" y="840"/>
                  <a:pt x="0" y="534"/>
                  <a:pt x="146" y="302"/>
                </a:cubicBezTo>
                <a:cubicBezTo>
                  <a:pt x="292" y="70"/>
                  <a:pt x="598" y="0"/>
                  <a:pt x="830" y="14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" name="Freeform 156"/>
          <p:cNvSpPr/>
          <p:nvPr/>
        </p:nvSpPr>
        <p:spPr bwMode="auto">
          <a:xfrm>
            <a:off x="2321041" y="2870588"/>
            <a:ext cx="242008" cy="242008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2" name="Freeform 157"/>
          <p:cNvSpPr/>
          <p:nvPr/>
        </p:nvSpPr>
        <p:spPr bwMode="auto">
          <a:xfrm>
            <a:off x="1680846" y="3686660"/>
            <a:ext cx="236380" cy="236380"/>
          </a:xfrm>
          <a:custGeom>
            <a:avLst/>
            <a:gdLst>
              <a:gd name="T0" fmla="*/ 193 w 263"/>
              <a:gd name="T1" fmla="*/ 34 h 263"/>
              <a:gd name="T2" fmla="*/ 229 w 263"/>
              <a:gd name="T3" fmla="*/ 193 h 263"/>
              <a:gd name="T4" fmla="*/ 70 w 263"/>
              <a:gd name="T5" fmla="*/ 229 h 263"/>
              <a:gd name="T6" fmla="*/ 34 w 263"/>
              <a:gd name="T7" fmla="*/ 70 h 263"/>
              <a:gd name="T8" fmla="*/ 193 w 263"/>
              <a:gd name="T9" fmla="*/ 3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263">
                <a:moveTo>
                  <a:pt x="193" y="34"/>
                </a:moveTo>
                <a:cubicBezTo>
                  <a:pt x="247" y="68"/>
                  <a:pt x="263" y="139"/>
                  <a:pt x="229" y="193"/>
                </a:cubicBezTo>
                <a:cubicBezTo>
                  <a:pt x="195" y="247"/>
                  <a:pt x="124" y="263"/>
                  <a:pt x="70" y="229"/>
                </a:cubicBezTo>
                <a:cubicBezTo>
                  <a:pt x="16" y="196"/>
                  <a:pt x="0" y="124"/>
                  <a:pt x="34" y="70"/>
                </a:cubicBezTo>
                <a:cubicBezTo>
                  <a:pt x="68" y="16"/>
                  <a:pt x="139" y="0"/>
                  <a:pt x="193" y="34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3" name="Freeform 158"/>
          <p:cNvSpPr/>
          <p:nvPr/>
        </p:nvSpPr>
        <p:spPr bwMode="auto">
          <a:xfrm>
            <a:off x="7297678" y="1135729"/>
            <a:ext cx="285626" cy="287033"/>
          </a:xfrm>
          <a:custGeom>
            <a:avLst/>
            <a:gdLst>
              <a:gd name="T0" fmla="*/ 232 w 317"/>
              <a:gd name="T1" fmla="*/ 41 h 318"/>
              <a:gd name="T2" fmla="*/ 276 w 317"/>
              <a:gd name="T3" fmla="*/ 233 h 318"/>
              <a:gd name="T4" fmla="*/ 84 w 317"/>
              <a:gd name="T5" fmla="*/ 277 h 318"/>
              <a:gd name="T6" fmla="*/ 41 w 317"/>
              <a:gd name="T7" fmla="*/ 85 h 318"/>
              <a:gd name="T8" fmla="*/ 232 w 317"/>
              <a:gd name="T9" fmla="*/ 41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7" h="318">
                <a:moveTo>
                  <a:pt x="232" y="41"/>
                </a:moveTo>
                <a:cubicBezTo>
                  <a:pt x="297" y="82"/>
                  <a:pt x="317" y="168"/>
                  <a:pt x="276" y="233"/>
                </a:cubicBezTo>
                <a:cubicBezTo>
                  <a:pt x="235" y="298"/>
                  <a:pt x="149" y="318"/>
                  <a:pt x="84" y="277"/>
                </a:cubicBezTo>
                <a:cubicBezTo>
                  <a:pt x="19" y="236"/>
                  <a:pt x="0" y="150"/>
                  <a:pt x="41" y="85"/>
                </a:cubicBezTo>
                <a:cubicBezTo>
                  <a:pt x="81" y="20"/>
                  <a:pt x="167" y="0"/>
                  <a:pt x="232" y="41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4" name="Freeform 159"/>
          <p:cNvSpPr/>
          <p:nvPr/>
        </p:nvSpPr>
        <p:spPr bwMode="auto">
          <a:xfrm>
            <a:off x="2603852" y="2072805"/>
            <a:ext cx="347535" cy="346127"/>
          </a:xfrm>
          <a:custGeom>
            <a:avLst/>
            <a:gdLst>
              <a:gd name="T0" fmla="*/ 282 w 385"/>
              <a:gd name="T1" fmla="*/ 49 h 385"/>
              <a:gd name="T2" fmla="*/ 335 w 385"/>
              <a:gd name="T3" fmla="*/ 282 h 385"/>
              <a:gd name="T4" fmla="*/ 102 w 385"/>
              <a:gd name="T5" fmla="*/ 336 h 385"/>
              <a:gd name="T6" fmla="*/ 49 w 385"/>
              <a:gd name="T7" fmla="*/ 103 h 385"/>
              <a:gd name="T8" fmla="*/ 282 w 385"/>
              <a:gd name="T9" fmla="*/ 4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" h="385">
                <a:moveTo>
                  <a:pt x="282" y="49"/>
                </a:moveTo>
                <a:cubicBezTo>
                  <a:pt x="361" y="99"/>
                  <a:pt x="385" y="203"/>
                  <a:pt x="335" y="282"/>
                </a:cubicBezTo>
                <a:cubicBezTo>
                  <a:pt x="286" y="361"/>
                  <a:pt x="181" y="385"/>
                  <a:pt x="102" y="336"/>
                </a:cubicBezTo>
                <a:cubicBezTo>
                  <a:pt x="23" y="286"/>
                  <a:pt x="0" y="182"/>
                  <a:pt x="49" y="103"/>
                </a:cubicBezTo>
                <a:cubicBezTo>
                  <a:pt x="99" y="23"/>
                  <a:pt x="203" y="0"/>
                  <a:pt x="282" y="4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5" name="Freeform 160"/>
          <p:cNvSpPr/>
          <p:nvPr/>
        </p:nvSpPr>
        <p:spPr bwMode="auto">
          <a:xfrm>
            <a:off x="3628165" y="2541344"/>
            <a:ext cx="247636" cy="249043"/>
          </a:xfrm>
          <a:custGeom>
            <a:avLst/>
            <a:gdLst>
              <a:gd name="T0" fmla="*/ 203 w 276"/>
              <a:gd name="T1" fmla="*/ 36 h 276"/>
              <a:gd name="T2" fmla="*/ 241 w 276"/>
              <a:gd name="T3" fmla="*/ 203 h 276"/>
              <a:gd name="T4" fmla="*/ 74 w 276"/>
              <a:gd name="T5" fmla="*/ 241 h 276"/>
              <a:gd name="T6" fmla="*/ 36 w 276"/>
              <a:gd name="T7" fmla="*/ 74 h 276"/>
              <a:gd name="T8" fmla="*/ 203 w 276"/>
              <a:gd name="T9" fmla="*/ 3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6">
                <a:moveTo>
                  <a:pt x="203" y="36"/>
                </a:moveTo>
                <a:cubicBezTo>
                  <a:pt x="259" y="72"/>
                  <a:pt x="276" y="146"/>
                  <a:pt x="241" y="203"/>
                </a:cubicBezTo>
                <a:cubicBezTo>
                  <a:pt x="205" y="259"/>
                  <a:pt x="131" y="276"/>
                  <a:pt x="74" y="241"/>
                </a:cubicBezTo>
                <a:cubicBezTo>
                  <a:pt x="17" y="205"/>
                  <a:pt x="0" y="131"/>
                  <a:pt x="36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6" name="Freeform 161"/>
          <p:cNvSpPr/>
          <p:nvPr/>
        </p:nvSpPr>
        <p:spPr bwMode="auto">
          <a:xfrm>
            <a:off x="4911369" y="2001048"/>
            <a:ext cx="275776" cy="275776"/>
          </a:xfrm>
          <a:custGeom>
            <a:avLst/>
            <a:gdLst>
              <a:gd name="T0" fmla="*/ 224 w 306"/>
              <a:gd name="T1" fmla="*/ 39 h 306"/>
              <a:gd name="T2" fmla="*/ 267 w 306"/>
              <a:gd name="T3" fmla="*/ 224 h 306"/>
              <a:gd name="T4" fmla="*/ 81 w 306"/>
              <a:gd name="T5" fmla="*/ 267 h 306"/>
              <a:gd name="T6" fmla="*/ 39 w 306"/>
              <a:gd name="T7" fmla="*/ 82 h 306"/>
              <a:gd name="T8" fmla="*/ 224 w 306"/>
              <a:gd name="T9" fmla="*/ 3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6">
                <a:moveTo>
                  <a:pt x="224" y="39"/>
                </a:moveTo>
                <a:cubicBezTo>
                  <a:pt x="287" y="79"/>
                  <a:pt x="306" y="162"/>
                  <a:pt x="267" y="224"/>
                </a:cubicBezTo>
                <a:cubicBezTo>
                  <a:pt x="227" y="287"/>
                  <a:pt x="144" y="306"/>
                  <a:pt x="81" y="267"/>
                </a:cubicBezTo>
                <a:cubicBezTo>
                  <a:pt x="19" y="227"/>
                  <a:pt x="0" y="144"/>
                  <a:pt x="39" y="82"/>
                </a:cubicBezTo>
                <a:cubicBezTo>
                  <a:pt x="79" y="19"/>
                  <a:pt x="162" y="0"/>
                  <a:pt x="224" y="3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7" name="Freeform 162"/>
          <p:cNvSpPr/>
          <p:nvPr/>
        </p:nvSpPr>
        <p:spPr bwMode="auto">
          <a:xfrm>
            <a:off x="3991176" y="3192795"/>
            <a:ext cx="513563" cy="513564"/>
          </a:xfrm>
          <a:custGeom>
            <a:avLst/>
            <a:gdLst>
              <a:gd name="T0" fmla="*/ 418 w 570"/>
              <a:gd name="T1" fmla="*/ 73 h 570"/>
              <a:gd name="T2" fmla="*/ 497 w 570"/>
              <a:gd name="T3" fmla="*/ 418 h 570"/>
              <a:gd name="T4" fmla="*/ 152 w 570"/>
              <a:gd name="T5" fmla="*/ 497 h 570"/>
              <a:gd name="T6" fmla="*/ 73 w 570"/>
              <a:gd name="T7" fmla="*/ 152 h 570"/>
              <a:gd name="T8" fmla="*/ 418 w 570"/>
              <a:gd name="T9" fmla="*/ 73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0" h="570">
                <a:moveTo>
                  <a:pt x="418" y="73"/>
                </a:moveTo>
                <a:cubicBezTo>
                  <a:pt x="535" y="147"/>
                  <a:pt x="570" y="301"/>
                  <a:pt x="497" y="418"/>
                </a:cubicBezTo>
                <a:cubicBezTo>
                  <a:pt x="423" y="535"/>
                  <a:pt x="269" y="570"/>
                  <a:pt x="152" y="497"/>
                </a:cubicBezTo>
                <a:cubicBezTo>
                  <a:pt x="35" y="423"/>
                  <a:pt x="0" y="269"/>
                  <a:pt x="73" y="152"/>
                </a:cubicBezTo>
                <a:cubicBezTo>
                  <a:pt x="147" y="35"/>
                  <a:pt x="301" y="0"/>
                  <a:pt x="418" y="7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8" name="Freeform 163"/>
          <p:cNvSpPr/>
          <p:nvPr/>
        </p:nvSpPr>
        <p:spPr bwMode="auto">
          <a:xfrm>
            <a:off x="4110773" y="3312392"/>
            <a:ext cx="272962" cy="274370"/>
          </a:xfrm>
          <a:custGeom>
            <a:avLst/>
            <a:gdLst>
              <a:gd name="T0" fmla="*/ 223 w 304"/>
              <a:gd name="T1" fmla="*/ 39 h 304"/>
              <a:gd name="T2" fmla="*/ 265 w 304"/>
              <a:gd name="T3" fmla="*/ 223 h 304"/>
              <a:gd name="T4" fmla="*/ 81 w 304"/>
              <a:gd name="T5" fmla="*/ 265 h 304"/>
              <a:gd name="T6" fmla="*/ 39 w 304"/>
              <a:gd name="T7" fmla="*/ 81 h 304"/>
              <a:gd name="T8" fmla="*/ 223 w 304"/>
              <a:gd name="T9" fmla="*/ 39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04">
                <a:moveTo>
                  <a:pt x="223" y="39"/>
                </a:moveTo>
                <a:cubicBezTo>
                  <a:pt x="285" y="78"/>
                  <a:pt x="304" y="161"/>
                  <a:pt x="265" y="223"/>
                </a:cubicBezTo>
                <a:cubicBezTo>
                  <a:pt x="226" y="285"/>
                  <a:pt x="144" y="304"/>
                  <a:pt x="81" y="265"/>
                </a:cubicBezTo>
                <a:cubicBezTo>
                  <a:pt x="19" y="226"/>
                  <a:pt x="0" y="144"/>
                  <a:pt x="39" y="81"/>
                </a:cubicBezTo>
                <a:cubicBezTo>
                  <a:pt x="78" y="19"/>
                  <a:pt x="161" y="0"/>
                  <a:pt x="223" y="3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9" name="Freeform 164"/>
          <p:cNvSpPr/>
          <p:nvPr/>
        </p:nvSpPr>
        <p:spPr bwMode="auto">
          <a:xfrm>
            <a:off x="3878614" y="1367888"/>
            <a:ext cx="246229" cy="246229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4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0" name="Freeform 165"/>
          <p:cNvSpPr/>
          <p:nvPr/>
        </p:nvSpPr>
        <p:spPr bwMode="auto">
          <a:xfrm>
            <a:off x="1741347" y="2254313"/>
            <a:ext cx="246229" cy="246229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0"/>
                  <a:pt x="274" y="145"/>
                  <a:pt x="239" y="201"/>
                </a:cubicBezTo>
                <a:cubicBezTo>
                  <a:pt x="204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1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1" name="Freeform 166"/>
          <p:cNvSpPr/>
          <p:nvPr/>
        </p:nvSpPr>
        <p:spPr bwMode="auto">
          <a:xfrm>
            <a:off x="2484255" y="3536109"/>
            <a:ext cx="246229" cy="247636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2" name="Freeform 167"/>
          <p:cNvSpPr/>
          <p:nvPr/>
        </p:nvSpPr>
        <p:spPr bwMode="auto">
          <a:xfrm>
            <a:off x="4749559" y="572919"/>
            <a:ext cx="257485" cy="256078"/>
          </a:xfrm>
          <a:custGeom>
            <a:avLst/>
            <a:gdLst>
              <a:gd name="T0" fmla="*/ 209 w 285"/>
              <a:gd name="T1" fmla="*/ 36 h 285"/>
              <a:gd name="T2" fmla="*/ 248 w 285"/>
              <a:gd name="T3" fmla="*/ 209 h 285"/>
              <a:gd name="T4" fmla="*/ 76 w 285"/>
              <a:gd name="T5" fmla="*/ 248 h 285"/>
              <a:gd name="T6" fmla="*/ 37 w 285"/>
              <a:gd name="T7" fmla="*/ 76 h 285"/>
              <a:gd name="T8" fmla="*/ 209 w 285"/>
              <a:gd name="T9" fmla="*/ 36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85">
                <a:moveTo>
                  <a:pt x="209" y="36"/>
                </a:moveTo>
                <a:cubicBezTo>
                  <a:pt x="268" y="73"/>
                  <a:pt x="285" y="150"/>
                  <a:pt x="248" y="209"/>
                </a:cubicBezTo>
                <a:cubicBezTo>
                  <a:pt x="212" y="267"/>
                  <a:pt x="135" y="285"/>
                  <a:pt x="76" y="248"/>
                </a:cubicBezTo>
                <a:cubicBezTo>
                  <a:pt x="18" y="211"/>
                  <a:pt x="0" y="134"/>
                  <a:pt x="37" y="76"/>
                </a:cubicBezTo>
                <a:cubicBezTo>
                  <a:pt x="74" y="17"/>
                  <a:pt x="151" y="0"/>
                  <a:pt x="209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3" name="Freeform 168"/>
          <p:cNvSpPr/>
          <p:nvPr/>
        </p:nvSpPr>
        <p:spPr bwMode="auto">
          <a:xfrm>
            <a:off x="6104516" y="1515625"/>
            <a:ext cx="250449" cy="250450"/>
          </a:xfrm>
          <a:custGeom>
            <a:avLst/>
            <a:gdLst>
              <a:gd name="T0" fmla="*/ 203 w 278"/>
              <a:gd name="T1" fmla="*/ 36 h 278"/>
              <a:gd name="T2" fmla="*/ 242 w 278"/>
              <a:gd name="T3" fmla="*/ 204 h 278"/>
              <a:gd name="T4" fmla="*/ 74 w 278"/>
              <a:gd name="T5" fmla="*/ 242 h 278"/>
              <a:gd name="T6" fmla="*/ 35 w 278"/>
              <a:gd name="T7" fmla="*/ 74 h 278"/>
              <a:gd name="T8" fmla="*/ 203 w 278"/>
              <a:gd name="T9" fmla="*/ 3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278">
                <a:moveTo>
                  <a:pt x="203" y="36"/>
                </a:moveTo>
                <a:cubicBezTo>
                  <a:pt x="260" y="71"/>
                  <a:pt x="278" y="147"/>
                  <a:pt x="242" y="204"/>
                </a:cubicBezTo>
                <a:cubicBezTo>
                  <a:pt x="206" y="261"/>
                  <a:pt x="131" y="278"/>
                  <a:pt x="74" y="242"/>
                </a:cubicBezTo>
                <a:cubicBezTo>
                  <a:pt x="17" y="206"/>
                  <a:pt x="0" y="131"/>
                  <a:pt x="35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4" name="Freeform 169"/>
          <p:cNvSpPr/>
          <p:nvPr/>
        </p:nvSpPr>
        <p:spPr bwMode="auto">
          <a:xfrm>
            <a:off x="6405610" y="584174"/>
            <a:ext cx="246229" cy="246229"/>
          </a:xfrm>
          <a:custGeom>
            <a:avLst/>
            <a:gdLst>
              <a:gd name="T0" fmla="*/ 200 w 273"/>
              <a:gd name="T1" fmla="*/ 36 h 273"/>
              <a:gd name="T2" fmla="*/ 238 w 273"/>
              <a:gd name="T3" fmla="*/ 200 h 273"/>
              <a:gd name="T4" fmla="*/ 73 w 273"/>
              <a:gd name="T5" fmla="*/ 238 h 273"/>
              <a:gd name="T6" fmla="*/ 35 w 273"/>
              <a:gd name="T7" fmla="*/ 73 h 273"/>
              <a:gd name="T8" fmla="*/ 200 w 273"/>
              <a:gd name="T9" fmla="*/ 36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273">
                <a:moveTo>
                  <a:pt x="200" y="36"/>
                </a:moveTo>
                <a:cubicBezTo>
                  <a:pt x="256" y="71"/>
                  <a:pt x="273" y="144"/>
                  <a:pt x="238" y="200"/>
                </a:cubicBezTo>
                <a:cubicBezTo>
                  <a:pt x="203" y="256"/>
                  <a:pt x="129" y="273"/>
                  <a:pt x="73" y="238"/>
                </a:cubicBezTo>
                <a:cubicBezTo>
                  <a:pt x="17" y="203"/>
                  <a:pt x="0" y="129"/>
                  <a:pt x="35" y="73"/>
                </a:cubicBezTo>
                <a:cubicBezTo>
                  <a:pt x="70" y="17"/>
                  <a:pt x="144" y="0"/>
                  <a:pt x="200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6" name="文本框 495"/>
          <p:cNvSpPr txBox="1"/>
          <p:nvPr/>
        </p:nvSpPr>
        <p:spPr>
          <a:xfrm>
            <a:off x="8446135" y="3954145"/>
            <a:ext cx="2807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项目不足</a:t>
            </a:r>
            <a:endParaRPr lang="zh-CN" altLang="en-US" sz="2800" b="1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7" name="组合 496"/>
          <p:cNvGrpSpPr/>
          <p:nvPr/>
        </p:nvGrpSpPr>
        <p:grpSpPr>
          <a:xfrm>
            <a:off x="5955731" y="3499299"/>
            <a:ext cx="1938251" cy="2169825"/>
            <a:chOff x="3598202" y="2417537"/>
            <a:chExt cx="1938251" cy="2169825"/>
          </a:xfrm>
        </p:grpSpPr>
        <p:sp>
          <p:nvSpPr>
            <p:cNvPr id="498" name="文本框 497"/>
            <p:cNvSpPr txBox="1"/>
            <p:nvPr/>
          </p:nvSpPr>
          <p:spPr>
            <a:xfrm>
              <a:off x="3926555" y="2417537"/>
              <a:ext cx="1218291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0" b="1" dirty="0" smtClean="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3500" b="1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9" name="Freeform 13"/>
            <p:cNvSpPr/>
            <p:nvPr/>
          </p:nvSpPr>
          <p:spPr bwMode="auto">
            <a:xfrm>
              <a:off x="3598202" y="2670810"/>
              <a:ext cx="374954" cy="1541990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algn="ctr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5D8FF"/>
                </a:solidFill>
              </a:endParaRPr>
            </a:p>
          </p:txBody>
        </p:sp>
        <p:sp>
          <p:nvSpPr>
            <p:cNvPr id="500" name="Freeform 13"/>
            <p:cNvSpPr/>
            <p:nvPr/>
          </p:nvSpPr>
          <p:spPr bwMode="auto">
            <a:xfrm flipH="1">
              <a:off x="5161501" y="2670810"/>
              <a:ext cx="374952" cy="1541990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algn="ctr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5D8FF"/>
                </a:solidFill>
              </a:endParaRPr>
            </a:p>
          </p:txBody>
        </p:sp>
      </p:grpSp>
      <p:sp>
        <p:nvSpPr>
          <p:cNvPr id="501" name="文本框 500"/>
          <p:cNvSpPr txBox="1"/>
          <p:nvPr/>
        </p:nvSpPr>
        <p:spPr>
          <a:xfrm>
            <a:off x="8225493" y="4650730"/>
            <a:ext cx="1807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F6E7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b="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  <a:latin typeface="ZapfHumnst Dm BT" panose="020B0602050508020304" pitchFamily="34" charset="0"/>
              </a:rPr>
              <a:t>The title</a:t>
            </a:r>
            <a:endParaRPr lang="zh-CN" altLang="en-US" sz="2800" b="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  <a:latin typeface="ZapfHumnst Dm BT" panose="020B0602050508020304" pitchFamily="34" charset="0"/>
            </a:endParaRPr>
          </a:p>
        </p:txBody>
      </p:sp>
      <p:sp>
        <p:nvSpPr>
          <p:cNvPr id="502" name="文本框 501"/>
          <p:cNvSpPr txBox="1"/>
          <p:nvPr/>
        </p:nvSpPr>
        <p:spPr>
          <a:xfrm>
            <a:off x="8232138" y="5048698"/>
            <a:ext cx="2657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6E75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00" dirty="0">
                <a:solidFill>
                  <a:srgbClr val="009AC4"/>
                </a:solidFill>
                <a:latin typeface="ZapfHumnst Dm BT" panose="020B0602050508020304" pitchFamily="34" charset="0"/>
              </a:rPr>
              <a:t>Type your </a:t>
            </a:r>
            <a:r>
              <a:rPr lang="en-US" altLang="zh-CN" sz="1600" dirty="0" smtClean="0">
                <a:solidFill>
                  <a:srgbClr val="009AC4"/>
                </a:solidFill>
                <a:latin typeface="ZapfHumnst Dm BT" panose="020B0602050508020304" pitchFamily="34" charset="0"/>
              </a:rPr>
              <a:t>text information</a:t>
            </a:r>
            <a:endParaRPr lang="zh-CN" altLang="en-US" sz="1600" dirty="0">
              <a:solidFill>
                <a:srgbClr val="009AC4"/>
              </a:solidFill>
              <a:latin typeface="ZapfHumnst Dm BT" panose="020B0602050508020304" pitchFamily="34" charset="0"/>
            </a:endParaRPr>
          </a:p>
        </p:txBody>
      </p:sp>
      <p:sp>
        <p:nvSpPr>
          <p:cNvPr id="503" name="Freeform 5"/>
          <p:cNvSpPr/>
          <p:nvPr/>
        </p:nvSpPr>
        <p:spPr bwMode="auto">
          <a:xfrm>
            <a:off x="9042134" y="3421111"/>
            <a:ext cx="317180" cy="318274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2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4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7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9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2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9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7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2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7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9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9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4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4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9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0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2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5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7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2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0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2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5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7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5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7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9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0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2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5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9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0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3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7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8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0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9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0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2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3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4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5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7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9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0" fill="hold">
                      <p:stCondLst>
                        <p:cond delay="indefinite"/>
                      </p:stCondLst>
                      <p:childTnLst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1" dur="3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3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3" dur="3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4" fill="hold">
                      <p:stCondLst>
                        <p:cond delay="indefinite"/>
                      </p:stCondLst>
                      <p:childTnLst>
                        <p:par>
                          <p:cTn id="845" fill="hold">
                            <p:stCondLst>
                              <p:cond delay="0"/>
                            </p:stCondLst>
                            <p:childTnLst>
                              <p:par>
                                <p:cTn id="8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8" dur="3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3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0" dur="3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1" fill="hold">
                      <p:stCondLst>
                        <p:cond delay="indefinite"/>
                      </p:stCondLst>
                      <p:childTnLst>
                        <p:par>
                          <p:cTn id="852" fill="hold">
                            <p:stCondLst>
                              <p:cond delay="0"/>
                            </p:stCondLst>
                            <p:childTnLst>
                              <p:par>
                                <p:cTn id="8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5" dur="3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6" dur="3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7" dur="3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8" fill="hold">
                      <p:stCondLst>
                        <p:cond delay="indefinite"/>
                      </p:stCondLst>
                      <p:childTnLst>
                        <p:par>
                          <p:cTn id="859" fill="hold">
                            <p:stCondLst>
                              <p:cond delay="0"/>
                            </p:stCondLst>
                            <p:childTnLst>
                              <p:par>
                                <p:cTn id="8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2" dur="1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3" dur="1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4" dur="1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4" grpId="0" animBg="1"/>
      <p:bldP spid="415" grpId="0" animBg="1"/>
      <p:bldP spid="416" grpId="0" animBg="1"/>
      <p:bldP spid="417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23" grpId="0" animBg="1"/>
      <p:bldP spid="424" grpId="0" animBg="1"/>
      <p:bldP spid="425" grpId="0" animBg="1"/>
      <p:bldP spid="426" grpId="0" animBg="1"/>
      <p:bldP spid="427" grpId="0" animBg="1"/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 animBg="1"/>
      <p:bldP spid="485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496" grpId="0"/>
      <p:bldP spid="501" grpId="0"/>
      <p:bldP spid="502" grpId="0"/>
      <p:bldP spid="50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17420" y="828675"/>
            <a:ext cx="9974580" cy="2159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42116" y="56416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组员介绍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0" y="828675"/>
            <a:ext cx="1215390" cy="2159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20" y="2216300"/>
            <a:ext cx="1384235" cy="1384233"/>
          </a:xfrm>
          <a:prstGeom prst="rect">
            <a:avLst/>
          </a:prstGeom>
          <a:effectLst>
            <a:outerShdw blurRad="190500" dir="2700000" algn="tl" rotWithShape="0">
              <a:srgbClr val="45D8FF">
                <a:alpha val="80000"/>
              </a:srgbClr>
            </a:outerShdw>
          </a:effectLst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0" y="2216308"/>
            <a:ext cx="1406559" cy="1406559"/>
          </a:xfrm>
          <a:prstGeom prst="rect">
            <a:avLst/>
          </a:prstGeom>
          <a:effectLst>
            <a:outerShdw blurRad="190500" dir="2700000" algn="tl" rotWithShape="0">
              <a:srgbClr val="45D8FF">
                <a:alpha val="80000"/>
              </a:srgbClr>
            </a:outerShdw>
          </a:effec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86" y="2221751"/>
            <a:ext cx="1353489" cy="1353489"/>
          </a:xfrm>
          <a:prstGeom prst="rect">
            <a:avLst/>
          </a:prstGeom>
          <a:effectLst>
            <a:outerShdw blurRad="190500" dir="2700000" algn="tl" rotWithShape="0">
              <a:srgbClr val="45D8FF">
                <a:alpha val="80000"/>
              </a:srgbClr>
            </a:outerShdw>
          </a:effectLst>
        </p:spPr>
      </p:pic>
      <p:grpSp>
        <p:nvGrpSpPr>
          <p:cNvPr id="51" name="组合 50"/>
          <p:cNvGrpSpPr/>
          <p:nvPr/>
        </p:nvGrpSpPr>
        <p:grpSpPr>
          <a:xfrm>
            <a:off x="2822942" y="2603799"/>
            <a:ext cx="1021082" cy="588963"/>
            <a:chOff x="2701657" y="2192319"/>
            <a:chExt cx="1021082" cy="588963"/>
          </a:xfrm>
        </p:grpSpPr>
        <p:sp>
          <p:nvSpPr>
            <p:cNvPr id="52" name="文本框 51"/>
            <p:cNvSpPr txBox="1"/>
            <p:nvPr/>
          </p:nvSpPr>
          <p:spPr>
            <a:xfrm>
              <a:off x="2701659" y="2192319"/>
              <a:ext cx="1021080" cy="429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霍亨通</a:t>
              </a:r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701657" y="2520932"/>
              <a:ext cx="462280" cy="260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10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组长</a:t>
              </a:r>
              <a:endParaRPr lang="zh-CN" altLang="en-US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955643" y="2603545"/>
            <a:ext cx="741682" cy="588963"/>
            <a:chOff x="9472408" y="4240575"/>
            <a:chExt cx="741682" cy="588963"/>
          </a:xfrm>
        </p:grpSpPr>
        <p:sp>
          <p:nvSpPr>
            <p:cNvPr id="68" name="文本框 67"/>
            <p:cNvSpPr txBox="1"/>
            <p:nvPr/>
          </p:nvSpPr>
          <p:spPr>
            <a:xfrm>
              <a:off x="9472410" y="4240575"/>
              <a:ext cx="741680" cy="429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王聪</a:t>
              </a:r>
              <a:endParaRPr lang="zh-CN" altLang="en-US" dirty="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9472408" y="4569188"/>
              <a:ext cx="462280" cy="260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10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组员</a:t>
              </a:r>
              <a:endParaRPr lang="zh-CN" altLang="en-US" dirty="0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192940" y="2603799"/>
            <a:ext cx="1021082" cy="588963"/>
            <a:chOff x="2701657" y="2192319"/>
            <a:chExt cx="1021082" cy="588963"/>
          </a:xfrm>
        </p:grpSpPr>
        <p:sp>
          <p:nvSpPr>
            <p:cNvPr id="72" name="文本框 71"/>
            <p:cNvSpPr txBox="1"/>
            <p:nvPr/>
          </p:nvSpPr>
          <p:spPr>
            <a:xfrm>
              <a:off x="2701659" y="2192319"/>
              <a:ext cx="1021080" cy="429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苏敬发</a:t>
              </a:r>
              <a:endParaRPr lang="zh-CN" altLang="en-US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701657" y="2520932"/>
              <a:ext cx="462280" cy="260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10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组员</a:t>
              </a:r>
              <a:endParaRPr lang="zh-CN" altLang="en-US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35" y="3941603"/>
            <a:ext cx="1406559" cy="1406559"/>
          </a:xfrm>
          <a:prstGeom prst="rect">
            <a:avLst/>
          </a:prstGeom>
          <a:effectLst>
            <a:outerShdw blurRad="190500" dir="2700000" algn="tl" rotWithShape="0">
              <a:srgbClr val="45D8FF">
                <a:alpha val="80000"/>
              </a:srgb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6192940" y="4412914"/>
            <a:ext cx="1021082" cy="588963"/>
            <a:chOff x="2701657" y="2192319"/>
            <a:chExt cx="1021082" cy="588963"/>
          </a:xfrm>
        </p:grpSpPr>
        <p:sp>
          <p:nvSpPr>
            <p:cNvPr id="6" name="文本框 5"/>
            <p:cNvSpPr txBox="1"/>
            <p:nvPr/>
          </p:nvSpPr>
          <p:spPr>
            <a:xfrm>
              <a:off x="2701659" y="2192319"/>
              <a:ext cx="1021080" cy="429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戚旭磊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701657" y="2520932"/>
              <a:ext cx="462280" cy="260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10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组员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667019" y="1979725"/>
            <a:ext cx="3410508" cy="1062828"/>
            <a:chOff x="3667019" y="1979725"/>
            <a:chExt cx="3410508" cy="1062828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6851246" y="1989313"/>
              <a:ext cx="235869" cy="216693"/>
            </a:xfrm>
            <a:prstGeom prst="triangle">
              <a:avLst/>
            </a:prstGeom>
            <a:solidFill>
              <a:srgbClr val="009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肘形连接符 4"/>
            <p:cNvCxnSpPr/>
            <p:nvPr/>
          </p:nvCxnSpPr>
          <p:spPr>
            <a:xfrm rot="10800000" flipV="1">
              <a:off x="3667019" y="2092323"/>
              <a:ext cx="3215021" cy="95023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9A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543755" y="4239531"/>
            <a:ext cx="1904997" cy="1712246"/>
            <a:chOff x="3543755" y="4239531"/>
            <a:chExt cx="1904997" cy="1712246"/>
          </a:xfrm>
        </p:grpSpPr>
        <p:cxnSp>
          <p:nvCxnSpPr>
            <p:cNvPr id="51" name="肘形连接符 50"/>
            <p:cNvCxnSpPr>
              <a:stCxn id="56" idx="3"/>
            </p:cNvCxnSpPr>
            <p:nvPr/>
          </p:nvCxnSpPr>
          <p:spPr>
            <a:xfrm rot="10800000">
              <a:off x="3543755" y="4239531"/>
              <a:ext cx="1688304" cy="1594312"/>
            </a:xfrm>
            <a:prstGeom prst="bentConnector3">
              <a:avLst>
                <a:gd name="adj1" fmla="val 43230"/>
              </a:avLst>
            </a:prstGeom>
            <a:ln w="38100">
              <a:solidFill>
                <a:srgbClr val="009A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/>
            <p:cNvSpPr/>
            <p:nvPr/>
          </p:nvSpPr>
          <p:spPr>
            <a:xfrm rot="5400000">
              <a:off x="5222471" y="5725496"/>
              <a:ext cx="235869" cy="216693"/>
            </a:xfrm>
            <a:prstGeom prst="triangle">
              <a:avLst/>
            </a:prstGeom>
            <a:solidFill>
              <a:srgbClr val="009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67019" y="3842654"/>
            <a:ext cx="3501790" cy="997873"/>
            <a:chOff x="3667019" y="3842654"/>
            <a:chExt cx="3501790" cy="997873"/>
          </a:xfrm>
        </p:grpSpPr>
        <p:cxnSp>
          <p:nvCxnSpPr>
            <p:cNvPr id="59" name="肘形连接符 58"/>
            <p:cNvCxnSpPr/>
            <p:nvPr/>
          </p:nvCxnSpPr>
          <p:spPr>
            <a:xfrm rot="10800000">
              <a:off x="3667019" y="3842654"/>
              <a:ext cx="3286685" cy="882651"/>
            </a:xfrm>
            <a:prstGeom prst="bentConnector3">
              <a:avLst>
                <a:gd name="adj1" fmla="val 41982"/>
              </a:avLst>
            </a:prstGeom>
            <a:ln w="38100">
              <a:solidFill>
                <a:srgbClr val="009A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等腰三角形 61"/>
            <p:cNvSpPr/>
            <p:nvPr/>
          </p:nvSpPr>
          <p:spPr>
            <a:xfrm rot="5400000">
              <a:off x="6942528" y="4614246"/>
              <a:ext cx="235869" cy="216693"/>
            </a:xfrm>
            <a:prstGeom prst="triangle">
              <a:avLst/>
            </a:prstGeom>
            <a:solidFill>
              <a:srgbClr val="009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58053" y="3323545"/>
            <a:ext cx="2567781" cy="235869"/>
            <a:chOff x="3658053" y="3323545"/>
            <a:chExt cx="2567781" cy="235869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3658053" y="3439429"/>
              <a:ext cx="2362200" cy="0"/>
            </a:xfrm>
            <a:prstGeom prst="line">
              <a:avLst/>
            </a:prstGeom>
            <a:ln w="38100">
              <a:solidFill>
                <a:srgbClr val="009A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/>
            <p:cNvSpPr/>
            <p:nvPr/>
          </p:nvSpPr>
          <p:spPr>
            <a:xfrm rot="5400000">
              <a:off x="5999553" y="3333133"/>
              <a:ext cx="235869" cy="216693"/>
            </a:xfrm>
            <a:prstGeom prst="triangle">
              <a:avLst/>
            </a:prstGeom>
            <a:solidFill>
              <a:srgbClr val="009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6860528" y="3151866"/>
            <a:ext cx="2686697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009AC4"/>
                </a:solidFill>
              </a:rPr>
              <a:t>做出来的页面不够精美</a:t>
            </a:r>
            <a:endParaRPr lang="zh-CN" altLang="en-US" sz="1400" dirty="0">
              <a:solidFill>
                <a:srgbClr val="009AC4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679678" y="4444727"/>
            <a:ext cx="2686697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009AC4"/>
                </a:solidFill>
              </a:rPr>
              <a:t>分工不够明确，组员之间协作不顺，导致前后端耗费了大量的时间，</a:t>
            </a:r>
            <a:endParaRPr lang="zh-CN" altLang="en-US" sz="1400" dirty="0">
              <a:solidFill>
                <a:srgbClr val="009AC4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541883" y="1821359"/>
            <a:ext cx="275337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009AC4"/>
                </a:solidFill>
              </a:rPr>
              <a:t>没有实现真正的支付功能。这方面还需要学习。</a:t>
            </a:r>
            <a:endParaRPr lang="zh-CN" altLang="en-US" sz="1400" dirty="0">
              <a:solidFill>
                <a:srgbClr val="009AC4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74474" y="2497541"/>
            <a:ext cx="2179668" cy="2179668"/>
            <a:chOff x="1484541" y="2362200"/>
            <a:chExt cx="2395758" cy="2395758"/>
          </a:xfrm>
        </p:grpSpPr>
        <p:sp>
          <p:nvSpPr>
            <p:cNvPr id="26" name="椭圆 25"/>
            <p:cNvSpPr/>
            <p:nvPr/>
          </p:nvSpPr>
          <p:spPr>
            <a:xfrm>
              <a:off x="1484541" y="2362200"/>
              <a:ext cx="2395758" cy="2395758"/>
            </a:xfrm>
            <a:prstGeom prst="ellipse">
              <a:avLst/>
            </a:prstGeom>
            <a:solidFill>
              <a:srgbClr val="45D8FF"/>
            </a:solidFill>
            <a:ln>
              <a:noFill/>
            </a:ln>
            <a:effectLst>
              <a:outerShdw blurRad="127000" dir="5400000" algn="t" rotWithShape="0">
                <a:srgbClr val="45D8FF">
                  <a:alpha val="9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82"/>
            <p:cNvSpPr txBox="1"/>
            <p:nvPr/>
          </p:nvSpPr>
          <p:spPr>
            <a:xfrm flipH="1">
              <a:off x="2067616" y="2861357"/>
              <a:ext cx="1356288" cy="1425918"/>
            </a:xfrm>
            <a:prstGeom prst="rect">
              <a:avLst/>
            </a:prstGeom>
            <a:noFill/>
          </p:spPr>
          <p:txBody>
            <a:bodyPr wrap="square" lIns="0" tIns="72000" bIns="72000" rtlCol="0" anchor="ctr" anchorCtr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项目不足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项目不足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48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110593" y="5672181"/>
            <a:ext cx="268669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009AC4"/>
                </a:solidFill>
              </a:rPr>
              <a:t>商用户交流功能没有完善，例如收发消息功能</a:t>
            </a:r>
            <a:endParaRPr lang="zh-CN" altLang="en-US" sz="1400" dirty="0">
              <a:solidFill>
                <a:srgbClr val="009AC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77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Freeform 182"/>
          <p:cNvSpPr/>
          <p:nvPr/>
        </p:nvSpPr>
        <p:spPr bwMode="auto">
          <a:xfrm>
            <a:off x="-796605" y="-1016089"/>
            <a:ext cx="4048125" cy="4048126"/>
          </a:xfrm>
          <a:custGeom>
            <a:avLst/>
            <a:gdLst>
              <a:gd name="T0" fmla="*/ 2909 w 3967"/>
              <a:gd name="T1" fmla="*/ 511 h 3968"/>
              <a:gd name="T2" fmla="*/ 3456 w 3967"/>
              <a:gd name="T3" fmla="*/ 2909 h 3968"/>
              <a:gd name="T4" fmla="*/ 1059 w 3967"/>
              <a:gd name="T5" fmla="*/ 3457 h 3968"/>
              <a:gd name="T6" fmla="*/ 511 w 3967"/>
              <a:gd name="T7" fmla="*/ 1059 h 3968"/>
              <a:gd name="T8" fmla="*/ 2909 w 3967"/>
              <a:gd name="T9" fmla="*/ 511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7" h="3968">
                <a:moveTo>
                  <a:pt x="2909" y="511"/>
                </a:moveTo>
                <a:cubicBezTo>
                  <a:pt x="3722" y="1022"/>
                  <a:pt x="3967" y="2096"/>
                  <a:pt x="3456" y="2909"/>
                </a:cubicBezTo>
                <a:cubicBezTo>
                  <a:pt x="2945" y="3722"/>
                  <a:pt x="1872" y="3968"/>
                  <a:pt x="1059" y="3457"/>
                </a:cubicBezTo>
                <a:cubicBezTo>
                  <a:pt x="245" y="2946"/>
                  <a:pt x="0" y="1872"/>
                  <a:pt x="511" y="1059"/>
                </a:cubicBezTo>
                <a:cubicBezTo>
                  <a:pt x="1022" y="245"/>
                  <a:pt x="2095" y="0"/>
                  <a:pt x="2909" y="51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0" name="Freeform 184"/>
          <p:cNvSpPr/>
          <p:nvPr/>
        </p:nvSpPr>
        <p:spPr bwMode="auto">
          <a:xfrm>
            <a:off x="-190180" y="-409664"/>
            <a:ext cx="2835275" cy="2835275"/>
          </a:xfrm>
          <a:custGeom>
            <a:avLst/>
            <a:gdLst>
              <a:gd name="T0" fmla="*/ 2037 w 2779"/>
              <a:gd name="T1" fmla="*/ 358 h 2778"/>
              <a:gd name="T2" fmla="*/ 2421 w 2779"/>
              <a:gd name="T3" fmla="*/ 2037 h 2778"/>
              <a:gd name="T4" fmla="*/ 742 w 2779"/>
              <a:gd name="T5" fmla="*/ 2420 h 2778"/>
              <a:gd name="T6" fmla="*/ 358 w 2779"/>
              <a:gd name="T7" fmla="*/ 741 h 2778"/>
              <a:gd name="T8" fmla="*/ 2037 w 2779"/>
              <a:gd name="T9" fmla="*/ 358 h 2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9" h="2778">
                <a:moveTo>
                  <a:pt x="2037" y="358"/>
                </a:moveTo>
                <a:cubicBezTo>
                  <a:pt x="2607" y="715"/>
                  <a:pt x="2779" y="1467"/>
                  <a:pt x="2421" y="2037"/>
                </a:cubicBezTo>
                <a:cubicBezTo>
                  <a:pt x="2063" y="2606"/>
                  <a:pt x="1311" y="2778"/>
                  <a:pt x="742" y="2420"/>
                </a:cubicBezTo>
                <a:cubicBezTo>
                  <a:pt x="172" y="2062"/>
                  <a:pt x="0" y="1311"/>
                  <a:pt x="358" y="741"/>
                </a:cubicBezTo>
                <a:cubicBezTo>
                  <a:pt x="716" y="172"/>
                  <a:pt x="1468" y="0"/>
                  <a:pt x="2037" y="358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0" name="Freeform 182"/>
          <p:cNvSpPr/>
          <p:nvPr/>
        </p:nvSpPr>
        <p:spPr bwMode="auto">
          <a:xfrm rot="21368463">
            <a:off x="8058869" y="3866584"/>
            <a:ext cx="4048125" cy="4048126"/>
          </a:xfrm>
          <a:custGeom>
            <a:avLst/>
            <a:gdLst>
              <a:gd name="T0" fmla="*/ 2909 w 3967"/>
              <a:gd name="T1" fmla="*/ 511 h 3968"/>
              <a:gd name="T2" fmla="*/ 3456 w 3967"/>
              <a:gd name="T3" fmla="*/ 2909 h 3968"/>
              <a:gd name="T4" fmla="*/ 1059 w 3967"/>
              <a:gd name="T5" fmla="*/ 3457 h 3968"/>
              <a:gd name="T6" fmla="*/ 511 w 3967"/>
              <a:gd name="T7" fmla="*/ 1059 h 3968"/>
              <a:gd name="T8" fmla="*/ 2909 w 3967"/>
              <a:gd name="T9" fmla="*/ 511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7" h="3968">
                <a:moveTo>
                  <a:pt x="2909" y="511"/>
                </a:moveTo>
                <a:cubicBezTo>
                  <a:pt x="3722" y="1022"/>
                  <a:pt x="3967" y="2096"/>
                  <a:pt x="3456" y="2909"/>
                </a:cubicBezTo>
                <a:cubicBezTo>
                  <a:pt x="2945" y="3722"/>
                  <a:pt x="1872" y="3968"/>
                  <a:pt x="1059" y="3457"/>
                </a:cubicBezTo>
                <a:cubicBezTo>
                  <a:pt x="245" y="2946"/>
                  <a:pt x="0" y="1872"/>
                  <a:pt x="511" y="1059"/>
                </a:cubicBezTo>
                <a:cubicBezTo>
                  <a:pt x="1022" y="245"/>
                  <a:pt x="2095" y="0"/>
                  <a:pt x="2909" y="51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2" name="Freeform 184"/>
          <p:cNvSpPr/>
          <p:nvPr/>
        </p:nvSpPr>
        <p:spPr bwMode="auto">
          <a:xfrm rot="21368463">
            <a:off x="8665294" y="4473009"/>
            <a:ext cx="2835275" cy="2835275"/>
          </a:xfrm>
          <a:custGeom>
            <a:avLst/>
            <a:gdLst>
              <a:gd name="T0" fmla="*/ 2037 w 2779"/>
              <a:gd name="T1" fmla="*/ 358 h 2778"/>
              <a:gd name="T2" fmla="*/ 2421 w 2779"/>
              <a:gd name="T3" fmla="*/ 2037 h 2778"/>
              <a:gd name="T4" fmla="*/ 742 w 2779"/>
              <a:gd name="T5" fmla="*/ 2420 h 2778"/>
              <a:gd name="T6" fmla="*/ 358 w 2779"/>
              <a:gd name="T7" fmla="*/ 741 h 2778"/>
              <a:gd name="T8" fmla="*/ 2037 w 2779"/>
              <a:gd name="T9" fmla="*/ 358 h 2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9" h="2778">
                <a:moveTo>
                  <a:pt x="2037" y="358"/>
                </a:moveTo>
                <a:cubicBezTo>
                  <a:pt x="2607" y="715"/>
                  <a:pt x="2779" y="1467"/>
                  <a:pt x="2421" y="2037"/>
                </a:cubicBezTo>
                <a:cubicBezTo>
                  <a:pt x="2063" y="2606"/>
                  <a:pt x="1311" y="2778"/>
                  <a:pt x="742" y="2420"/>
                </a:cubicBezTo>
                <a:cubicBezTo>
                  <a:pt x="172" y="2062"/>
                  <a:pt x="0" y="1311"/>
                  <a:pt x="358" y="741"/>
                </a:cubicBezTo>
                <a:cubicBezTo>
                  <a:pt x="716" y="172"/>
                  <a:pt x="1468" y="0"/>
                  <a:pt x="2037" y="358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3" name="Freeform 174"/>
          <p:cNvSpPr/>
          <p:nvPr/>
        </p:nvSpPr>
        <p:spPr bwMode="auto">
          <a:xfrm>
            <a:off x="323256" y="3333750"/>
            <a:ext cx="2131302" cy="2131292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2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0" name="Freeform 174"/>
          <p:cNvSpPr/>
          <p:nvPr/>
        </p:nvSpPr>
        <p:spPr bwMode="auto">
          <a:xfrm>
            <a:off x="3277735" y="2261395"/>
            <a:ext cx="460334" cy="460332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2" name="Freeform 176"/>
          <p:cNvSpPr/>
          <p:nvPr/>
        </p:nvSpPr>
        <p:spPr bwMode="auto">
          <a:xfrm>
            <a:off x="3830643" y="-488491"/>
            <a:ext cx="1071558" cy="1071556"/>
          </a:xfrm>
          <a:custGeom>
            <a:avLst/>
            <a:gdLst>
              <a:gd name="T0" fmla="*/ 862 w 1175"/>
              <a:gd name="T1" fmla="*/ 151 h 1175"/>
              <a:gd name="T2" fmla="*/ 1024 w 1175"/>
              <a:gd name="T3" fmla="*/ 861 h 1175"/>
              <a:gd name="T4" fmla="*/ 314 w 1175"/>
              <a:gd name="T5" fmla="*/ 1023 h 1175"/>
              <a:gd name="T6" fmla="*/ 152 w 1175"/>
              <a:gd name="T7" fmla="*/ 313 h 1175"/>
              <a:gd name="T8" fmla="*/ 862 w 1175"/>
              <a:gd name="T9" fmla="*/ 151 h 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5" h="1175">
                <a:moveTo>
                  <a:pt x="862" y="151"/>
                </a:moveTo>
                <a:cubicBezTo>
                  <a:pt x="1103" y="302"/>
                  <a:pt x="1175" y="620"/>
                  <a:pt x="1024" y="861"/>
                </a:cubicBezTo>
                <a:cubicBezTo>
                  <a:pt x="873" y="1102"/>
                  <a:pt x="555" y="1175"/>
                  <a:pt x="314" y="1023"/>
                </a:cubicBezTo>
                <a:cubicBezTo>
                  <a:pt x="73" y="872"/>
                  <a:pt x="0" y="554"/>
                  <a:pt x="152" y="313"/>
                </a:cubicBezTo>
                <a:cubicBezTo>
                  <a:pt x="303" y="73"/>
                  <a:pt x="621" y="0"/>
                  <a:pt x="862" y="15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6" name="Freeform 180"/>
          <p:cNvSpPr/>
          <p:nvPr/>
        </p:nvSpPr>
        <p:spPr bwMode="auto">
          <a:xfrm>
            <a:off x="4083275" y="-235859"/>
            <a:ext cx="566294" cy="566292"/>
          </a:xfrm>
          <a:custGeom>
            <a:avLst/>
            <a:gdLst>
              <a:gd name="T0" fmla="*/ 456 w 621"/>
              <a:gd name="T1" fmla="*/ 80 h 621"/>
              <a:gd name="T2" fmla="*/ 541 w 621"/>
              <a:gd name="T3" fmla="*/ 455 h 621"/>
              <a:gd name="T4" fmla="*/ 166 w 621"/>
              <a:gd name="T5" fmla="*/ 541 h 621"/>
              <a:gd name="T6" fmla="*/ 80 w 621"/>
              <a:gd name="T7" fmla="*/ 165 h 621"/>
              <a:gd name="T8" fmla="*/ 456 w 621"/>
              <a:gd name="T9" fmla="*/ 8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621">
                <a:moveTo>
                  <a:pt x="456" y="80"/>
                </a:moveTo>
                <a:cubicBezTo>
                  <a:pt x="583" y="160"/>
                  <a:pt x="621" y="328"/>
                  <a:pt x="541" y="455"/>
                </a:cubicBezTo>
                <a:cubicBezTo>
                  <a:pt x="461" y="582"/>
                  <a:pt x="293" y="621"/>
                  <a:pt x="166" y="541"/>
                </a:cubicBezTo>
                <a:cubicBezTo>
                  <a:pt x="39" y="461"/>
                  <a:pt x="0" y="293"/>
                  <a:pt x="80" y="165"/>
                </a:cubicBezTo>
                <a:cubicBezTo>
                  <a:pt x="160" y="38"/>
                  <a:pt x="328" y="0"/>
                  <a:pt x="456" y="8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7" name="Freeform 181"/>
          <p:cNvSpPr/>
          <p:nvPr/>
        </p:nvSpPr>
        <p:spPr bwMode="auto">
          <a:xfrm>
            <a:off x="827090" y="3842205"/>
            <a:ext cx="1112838" cy="1111250"/>
          </a:xfrm>
          <a:custGeom>
            <a:avLst/>
            <a:gdLst>
              <a:gd name="T0" fmla="*/ 799 w 1090"/>
              <a:gd name="T1" fmla="*/ 140 h 1090"/>
              <a:gd name="T2" fmla="*/ 949 w 1090"/>
              <a:gd name="T3" fmla="*/ 799 h 1090"/>
              <a:gd name="T4" fmla="*/ 291 w 1090"/>
              <a:gd name="T5" fmla="*/ 950 h 1090"/>
              <a:gd name="T6" fmla="*/ 140 w 1090"/>
              <a:gd name="T7" fmla="*/ 291 h 1090"/>
              <a:gd name="T8" fmla="*/ 799 w 1090"/>
              <a:gd name="T9" fmla="*/ 14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0" h="1090">
                <a:moveTo>
                  <a:pt x="799" y="140"/>
                </a:moveTo>
                <a:cubicBezTo>
                  <a:pt x="1022" y="281"/>
                  <a:pt x="1090" y="576"/>
                  <a:pt x="949" y="799"/>
                </a:cubicBezTo>
                <a:cubicBezTo>
                  <a:pt x="809" y="1023"/>
                  <a:pt x="514" y="1090"/>
                  <a:pt x="291" y="950"/>
                </a:cubicBezTo>
                <a:cubicBezTo>
                  <a:pt x="67" y="809"/>
                  <a:pt x="0" y="514"/>
                  <a:pt x="140" y="291"/>
                </a:cubicBezTo>
                <a:cubicBezTo>
                  <a:pt x="280" y="67"/>
                  <a:pt x="575" y="0"/>
                  <a:pt x="799" y="140"/>
                </a:cubicBezTo>
                <a:close/>
              </a:path>
            </a:pathLst>
          </a:custGeom>
          <a:solidFill>
            <a:srgbClr val="45D8FF">
              <a:alpha val="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9" name="Freeform 183"/>
          <p:cNvSpPr/>
          <p:nvPr/>
        </p:nvSpPr>
        <p:spPr bwMode="auto">
          <a:xfrm>
            <a:off x="1106490" y="4120018"/>
            <a:ext cx="554038" cy="555625"/>
          </a:xfrm>
          <a:custGeom>
            <a:avLst/>
            <a:gdLst>
              <a:gd name="T0" fmla="*/ 398 w 543"/>
              <a:gd name="T1" fmla="*/ 70 h 544"/>
              <a:gd name="T2" fmla="*/ 473 w 543"/>
              <a:gd name="T3" fmla="*/ 399 h 544"/>
              <a:gd name="T4" fmla="*/ 145 w 543"/>
              <a:gd name="T5" fmla="*/ 474 h 544"/>
              <a:gd name="T6" fmla="*/ 70 w 543"/>
              <a:gd name="T7" fmla="*/ 145 h 544"/>
              <a:gd name="T8" fmla="*/ 398 w 543"/>
              <a:gd name="T9" fmla="*/ 7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3" h="544">
                <a:moveTo>
                  <a:pt x="398" y="70"/>
                </a:moveTo>
                <a:cubicBezTo>
                  <a:pt x="510" y="140"/>
                  <a:pt x="543" y="287"/>
                  <a:pt x="473" y="399"/>
                </a:cubicBezTo>
                <a:cubicBezTo>
                  <a:pt x="404" y="510"/>
                  <a:pt x="256" y="544"/>
                  <a:pt x="145" y="474"/>
                </a:cubicBezTo>
                <a:cubicBezTo>
                  <a:pt x="34" y="404"/>
                  <a:pt x="0" y="257"/>
                  <a:pt x="70" y="145"/>
                </a:cubicBezTo>
                <a:cubicBezTo>
                  <a:pt x="140" y="34"/>
                  <a:pt x="287" y="0"/>
                  <a:pt x="398" y="7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8" name="Freeform 57"/>
          <p:cNvSpPr/>
          <p:nvPr/>
        </p:nvSpPr>
        <p:spPr bwMode="auto">
          <a:xfrm>
            <a:off x="422278" y="2438855"/>
            <a:ext cx="973138" cy="1935163"/>
          </a:xfrm>
          <a:custGeom>
            <a:avLst/>
            <a:gdLst>
              <a:gd name="T0" fmla="*/ 951 w 958"/>
              <a:gd name="T1" fmla="*/ 1905 h 1905"/>
              <a:gd name="T2" fmla="*/ 945 w 958"/>
              <a:gd name="T3" fmla="*/ 1902 h 1905"/>
              <a:gd name="T4" fmla="*/ 1 w 958"/>
              <a:gd name="T5" fmla="*/ 10 h 1905"/>
              <a:gd name="T6" fmla="*/ 4 w 958"/>
              <a:gd name="T7" fmla="*/ 1 h 1905"/>
              <a:gd name="T8" fmla="*/ 12 w 958"/>
              <a:gd name="T9" fmla="*/ 4 h 1905"/>
              <a:gd name="T10" fmla="*/ 956 w 958"/>
              <a:gd name="T11" fmla="*/ 1896 h 1905"/>
              <a:gd name="T12" fmla="*/ 953 w 958"/>
              <a:gd name="T13" fmla="*/ 1904 h 1905"/>
              <a:gd name="T14" fmla="*/ 951 w 958"/>
              <a:gd name="T15" fmla="*/ 1905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8" h="1905">
                <a:moveTo>
                  <a:pt x="951" y="1905"/>
                </a:moveTo>
                <a:cubicBezTo>
                  <a:pt x="949" y="1905"/>
                  <a:pt x="946" y="1904"/>
                  <a:pt x="945" y="1902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7"/>
                  <a:pt x="1" y="3"/>
                  <a:pt x="4" y="1"/>
                </a:cubicBezTo>
                <a:cubicBezTo>
                  <a:pt x="7" y="0"/>
                  <a:pt x="10" y="1"/>
                  <a:pt x="12" y="4"/>
                </a:cubicBezTo>
                <a:cubicBezTo>
                  <a:pt x="956" y="1896"/>
                  <a:pt x="956" y="1896"/>
                  <a:pt x="956" y="1896"/>
                </a:cubicBezTo>
                <a:cubicBezTo>
                  <a:pt x="958" y="1899"/>
                  <a:pt x="956" y="1903"/>
                  <a:pt x="953" y="1904"/>
                </a:cubicBezTo>
                <a:cubicBezTo>
                  <a:pt x="953" y="1905"/>
                  <a:pt x="952" y="1905"/>
                  <a:pt x="951" y="190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0" name="Freeform 59"/>
          <p:cNvSpPr/>
          <p:nvPr/>
        </p:nvSpPr>
        <p:spPr bwMode="auto">
          <a:xfrm>
            <a:off x="422278" y="1019630"/>
            <a:ext cx="819150" cy="1431925"/>
          </a:xfrm>
          <a:custGeom>
            <a:avLst/>
            <a:gdLst>
              <a:gd name="T0" fmla="*/ 6 w 806"/>
              <a:gd name="T1" fmla="*/ 1409 h 1409"/>
              <a:gd name="T2" fmla="*/ 4 w 806"/>
              <a:gd name="T3" fmla="*/ 1408 h 1409"/>
              <a:gd name="T4" fmla="*/ 1 w 806"/>
              <a:gd name="T5" fmla="*/ 1400 h 1409"/>
              <a:gd name="T6" fmla="*/ 794 w 806"/>
              <a:gd name="T7" fmla="*/ 4 h 1409"/>
              <a:gd name="T8" fmla="*/ 802 w 806"/>
              <a:gd name="T9" fmla="*/ 1 h 1409"/>
              <a:gd name="T10" fmla="*/ 804 w 806"/>
              <a:gd name="T11" fmla="*/ 10 h 1409"/>
              <a:gd name="T12" fmla="*/ 12 w 806"/>
              <a:gd name="T13" fmla="*/ 1406 h 1409"/>
              <a:gd name="T14" fmla="*/ 6 w 806"/>
              <a:gd name="T15" fmla="*/ 1409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6" h="1409">
                <a:moveTo>
                  <a:pt x="6" y="1409"/>
                </a:moveTo>
                <a:cubicBezTo>
                  <a:pt x="5" y="1409"/>
                  <a:pt x="4" y="1409"/>
                  <a:pt x="4" y="1408"/>
                </a:cubicBezTo>
                <a:cubicBezTo>
                  <a:pt x="1" y="1406"/>
                  <a:pt x="0" y="1403"/>
                  <a:pt x="1" y="1400"/>
                </a:cubicBezTo>
                <a:cubicBezTo>
                  <a:pt x="794" y="4"/>
                  <a:pt x="794" y="4"/>
                  <a:pt x="794" y="4"/>
                </a:cubicBezTo>
                <a:cubicBezTo>
                  <a:pt x="795" y="1"/>
                  <a:pt x="799" y="0"/>
                  <a:pt x="802" y="1"/>
                </a:cubicBezTo>
                <a:cubicBezTo>
                  <a:pt x="805" y="3"/>
                  <a:pt x="806" y="7"/>
                  <a:pt x="804" y="10"/>
                </a:cubicBezTo>
                <a:cubicBezTo>
                  <a:pt x="12" y="1406"/>
                  <a:pt x="12" y="1406"/>
                  <a:pt x="12" y="1406"/>
                </a:cubicBezTo>
                <a:cubicBezTo>
                  <a:pt x="11" y="1408"/>
                  <a:pt x="9" y="1409"/>
                  <a:pt x="6" y="140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1" name="Freeform 60"/>
          <p:cNvSpPr/>
          <p:nvPr/>
        </p:nvSpPr>
        <p:spPr bwMode="auto">
          <a:xfrm rot="21439730">
            <a:off x="1263217" y="967857"/>
            <a:ext cx="2206471" cy="1571207"/>
          </a:xfrm>
          <a:custGeom>
            <a:avLst/>
            <a:gdLst>
              <a:gd name="T0" fmla="*/ 2332 w 2339"/>
              <a:gd name="T1" fmla="*/ 1665 h 1665"/>
              <a:gd name="T2" fmla="*/ 2329 w 2339"/>
              <a:gd name="T3" fmla="*/ 1664 h 1665"/>
              <a:gd name="T4" fmla="*/ 3 w 2339"/>
              <a:gd name="T5" fmla="*/ 11 h 1665"/>
              <a:gd name="T6" fmla="*/ 2 w 2339"/>
              <a:gd name="T7" fmla="*/ 3 h 1665"/>
              <a:gd name="T8" fmla="*/ 10 w 2339"/>
              <a:gd name="T9" fmla="*/ 2 h 1665"/>
              <a:gd name="T10" fmla="*/ 2335 w 2339"/>
              <a:gd name="T11" fmla="*/ 1654 h 1665"/>
              <a:gd name="T12" fmla="*/ 2337 w 2339"/>
              <a:gd name="T13" fmla="*/ 1662 h 1665"/>
              <a:gd name="T14" fmla="*/ 2332 w 2339"/>
              <a:gd name="T15" fmla="*/ 1665 h 1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9" h="1665">
                <a:moveTo>
                  <a:pt x="2332" y="1665"/>
                </a:moveTo>
                <a:cubicBezTo>
                  <a:pt x="2331" y="1665"/>
                  <a:pt x="2330" y="1665"/>
                  <a:pt x="2329" y="1664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0"/>
                  <a:pt x="0" y="6"/>
                  <a:pt x="2" y="3"/>
                </a:cubicBezTo>
                <a:cubicBezTo>
                  <a:pt x="4" y="0"/>
                  <a:pt x="8" y="0"/>
                  <a:pt x="10" y="2"/>
                </a:cubicBezTo>
                <a:cubicBezTo>
                  <a:pt x="2335" y="1654"/>
                  <a:pt x="2335" y="1654"/>
                  <a:pt x="2335" y="1654"/>
                </a:cubicBezTo>
                <a:cubicBezTo>
                  <a:pt x="2338" y="1656"/>
                  <a:pt x="2339" y="1660"/>
                  <a:pt x="2337" y="1662"/>
                </a:cubicBezTo>
                <a:cubicBezTo>
                  <a:pt x="2336" y="1664"/>
                  <a:pt x="2334" y="1665"/>
                  <a:pt x="2332" y="16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2" name="Freeform 61"/>
          <p:cNvSpPr/>
          <p:nvPr/>
        </p:nvSpPr>
        <p:spPr bwMode="auto">
          <a:xfrm rot="21188738">
            <a:off x="1768773" y="2596183"/>
            <a:ext cx="1744625" cy="133350"/>
          </a:xfrm>
          <a:custGeom>
            <a:avLst/>
            <a:gdLst>
              <a:gd name="T0" fmla="*/ 6 w 1798"/>
              <a:gd name="T1" fmla="*/ 130 h 130"/>
              <a:gd name="T2" fmla="*/ 0 w 1798"/>
              <a:gd name="T3" fmla="*/ 125 h 130"/>
              <a:gd name="T4" fmla="*/ 6 w 1798"/>
              <a:gd name="T5" fmla="*/ 118 h 130"/>
              <a:gd name="T6" fmla="*/ 1792 w 1798"/>
              <a:gd name="T7" fmla="*/ 0 h 130"/>
              <a:gd name="T8" fmla="*/ 1798 w 1798"/>
              <a:gd name="T9" fmla="*/ 6 h 130"/>
              <a:gd name="T10" fmla="*/ 1792 w 1798"/>
              <a:gd name="T11" fmla="*/ 12 h 130"/>
              <a:gd name="T12" fmla="*/ 7 w 1798"/>
              <a:gd name="T13" fmla="*/ 130 h 130"/>
              <a:gd name="T14" fmla="*/ 6 w 1798"/>
              <a:gd name="T1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8" h="130">
                <a:moveTo>
                  <a:pt x="6" y="130"/>
                </a:moveTo>
                <a:cubicBezTo>
                  <a:pt x="3" y="130"/>
                  <a:pt x="1" y="128"/>
                  <a:pt x="0" y="125"/>
                </a:cubicBezTo>
                <a:cubicBezTo>
                  <a:pt x="0" y="121"/>
                  <a:pt x="3" y="118"/>
                  <a:pt x="6" y="118"/>
                </a:cubicBezTo>
                <a:cubicBezTo>
                  <a:pt x="1792" y="0"/>
                  <a:pt x="1792" y="0"/>
                  <a:pt x="1792" y="0"/>
                </a:cubicBezTo>
                <a:cubicBezTo>
                  <a:pt x="1795" y="0"/>
                  <a:pt x="1798" y="2"/>
                  <a:pt x="1798" y="6"/>
                </a:cubicBezTo>
                <a:cubicBezTo>
                  <a:pt x="1798" y="9"/>
                  <a:pt x="1796" y="12"/>
                  <a:pt x="1792" y="12"/>
                </a:cubicBezTo>
                <a:cubicBezTo>
                  <a:pt x="7" y="130"/>
                  <a:pt x="7" y="130"/>
                  <a:pt x="7" y="130"/>
                </a:cubicBezTo>
                <a:cubicBezTo>
                  <a:pt x="7" y="130"/>
                  <a:pt x="6" y="130"/>
                  <a:pt x="6" y="1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4" name="Freeform 63"/>
          <p:cNvSpPr/>
          <p:nvPr/>
        </p:nvSpPr>
        <p:spPr bwMode="auto">
          <a:xfrm>
            <a:off x="1227140" y="257630"/>
            <a:ext cx="1962150" cy="774700"/>
          </a:xfrm>
          <a:custGeom>
            <a:avLst/>
            <a:gdLst>
              <a:gd name="T0" fmla="*/ 7 w 1932"/>
              <a:gd name="T1" fmla="*/ 763 h 763"/>
              <a:gd name="T2" fmla="*/ 1 w 1932"/>
              <a:gd name="T3" fmla="*/ 759 h 763"/>
              <a:gd name="T4" fmla="*/ 5 w 1932"/>
              <a:gd name="T5" fmla="*/ 751 h 763"/>
              <a:gd name="T6" fmla="*/ 1923 w 1932"/>
              <a:gd name="T7" fmla="*/ 1 h 763"/>
              <a:gd name="T8" fmla="*/ 1931 w 1932"/>
              <a:gd name="T9" fmla="*/ 5 h 763"/>
              <a:gd name="T10" fmla="*/ 1927 w 1932"/>
              <a:gd name="T11" fmla="*/ 13 h 763"/>
              <a:gd name="T12" fmla="*/ 9 w 1932"/>
              <a:gd name="T13" fmla="*/ 762 h 763"/>
              <a:gd name="T14" fmla="*/ 7 w 1932"/>
              <a:gd name="T1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32" h="763">
                <a:moveTo>
                  <a:pt x="7" y="763"/>
                </a:moveTo>
                <a:cubicBezTo>
                  <a:pt x="4" y="763"/>
                  <a:pt x="2" y="761"/>
                  <a:pt x="1" y="759"/>
                </a:cubicBezTo>
                <a:cubicBezTo>
                  <a:pt x="0" y="756"/>
                  <a:pt x="2" y="752"/>
                  <a:pt x="5" y="751"/>
                </a:cubicBezTo>
                <a:cubicBezTo>
                  <a:pt x="1923" y="1"/>
                  <a:pt x="1923" y="1"/>
                  <a:pt x="1923" y="1"/>
                </a:cubicBezTo>
                <a:cubicBezTo>
                  <a:pt x="1926" y="0"/>
                  <a:pt x="1930" y="2"/>
                  <a:pt x="1931" y="5"/>
                </a:cubicBezTo>
                <a:cubicBezTo>
                  <a:pt x="1932" y="8"/>
                  <a:pt x="1931" y="11"/>
                  <a:pt x="1927" y="13"/>
                </a:cubicBezTo>
                <a:cubicBezTo>
                  <a:pt x="9" y="762"/>
                  <a:pt x="9" y="762"/>
                  <a:pt x="9" y="762"/>
                </a:cubicBezTo>
                <a:cubicBezTo>
                  <a:pt x="8" y="762"/>
                  <a:pt x="8" y="763"/>
                  <a:pt x="7" y="7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5" name="Freeform 64"/>
          <p:cNvSpPr/>
          <p:nvPr/>
        </p:nvSpPr>
        <p:spPr bwMode="auto">
          <a:xfrm>
            <a:off x="2654303" y="57605"/>
            <a:ext cx="534988" cy="212725"/>
          </a:xfrm>
          <a:custGeom>
            <a:avLst/>
            <a:gdLst>
              <a:gd name="T0" fmla="*/ 520 w 527"/>
              <a:gd name="T1" fmla="*/ 210 h 210"/>
              <a:gd name="T2" fmla="*/ 518 w 527"/>
              <a:gd name="T3" fmla="*/ 210 h 210"/>
              <a:gd name="T4" fmla="*/ 4 w 527"/>
              <a:gd name="T5" fmla="*/ 12 h 210"/>
              <a:gd name="T6" fmla="*/ 1 w 527"/>
              <a:gd name="T7" fmla="*/ 4 h 210"/>
              <a:gd name="T8" fmla="*/ 9 w 527"/>
              <a:gd name="T9" fmla="*/ 1 h 210"/>
              <a:gd name="T10" fmla="*/ 522 w 527"/>
              <a:gd name="T11" fmla="*/ 198 h 210"/>
              <a:gd name="T12" fmla="*/ 526 w 527"/>
              <a:gd name="T13" fmla="*/ 206 h 210"/>
              <a:gd name="T14" fmla="*/ 520 w 527"/>
              <a:gd name="T15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7" h="210">
                <a:moveTo>
                  <a:pt x="520" y="210"/>
                </a:moveTo>
                <a:cubicBezTo>
                  <a:pt x="520" y="210"/>
                  <a:pt x="519" y="210"/>
                  <a:pt x="518" y="210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1" y="4"/>
                </a:cubicBezTo>
                <a:cubicBezTo>
                  <a:pt x="2" y="1"/>
                  <a:pt x="6" y="0"/>
                  <a:pt x="9" y="1"/>
                </a:cubicBezTo>
                <a:cubicBezTo>
                  <a:pt x="522" y="198"/>
                  <a:pt x="522" y="198"/>
                  <a:pt x="522" y="198"/>
                </a:cubicBezTo>
                <a:cubicBezTo>
                  <a:pt x="526" y="200"/>
                  <a:pt x="527" y="203"/>
                  <a:pt x="526" y="206"/>
                </a:cubicBezTo>
                <a:cubicBezTo>
                  <a:pt x="525" y="209"/>
                  <a:pt x="523" y="210"/>
                  <a:pt x="520" y="21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6" name="Freeform 65"/>
          <p:cNvSpPr/>
          <p:nvPr/>
        </p:nvSpPr>
        <p:spPr bwMode="auto">
          <a:xfrm>
            <a:off x="3176590" y="257630"/>
            <a:ext cx="420688" cy="1263650"/>
          </a:xfrm>
          <a:custGeom>
            <a:avLst/>
            <a:gdLst>
              <a:gd name="T0" fmla="*/ 408 w 415"/>
              <a:gd name="T1" fmla="*/ 1243 h 1243"/>
              <a:gd name="T2" fmla="*/ 402 w 415"/>
              <a:gd name="T3" fmla="*/ 1239 h 1243"/>
              <a:gd name="T4" fmla="*/ 1 w 415"/>
              <a:gd name="T5" fmla="*/ 9 h 1243"/>
              <a:gd name="T6" fmla="*/ 4 w 415"/>
              <a:gd name="T7" fmla="*/ 1 h 1243"/>
              <a:gd name="T8" fmla="*/ 12 w 415"/>
              <a:gd name="T9" fmla="*/ 5 h 1243"/>
              <a:gd name="T10" fmla="*/ 413 w 415"/>
              <a:gd name="T11" fmla="*/ 1235 h 1243"/>
              <a:gd name="T12" fmla="*/ 410 w 415"/>
              <a:gd name="T13" fmla="*/ 1243 h 1243"/>
              <a:gd name="T14" fmla="*/ 408 w 415"/>
              <a:gd name="T15" fmla="*/ 1243 h 1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5" h="1243">
                <a:moveTo>
                  <a:pt x="408" y="1243"/>
                </a:moveTo>
                <a:cubicBezTo>
                  <a:pt x="405" y="1243"/>
                  <a:pt x="403" y="1241"/>
                  <a:pt x="402" y="1239"/>
                </a:cubicBezTo>
                <a:cubicBezTo>
                  <a:pt x="1" y="9"/>
                  <a:pt x="1" y="9"/>
                  <a:pt x="1" y="9"/>
                </a:cubicBezTo>
                <a:cubicBezTo>
                  <a:pt x="0" y="6"/>
                  <a:pt x="1" y="2"/>
                  <a:pt x="4" y="1"/>
                </a:cubicBezTo>
                <a:cubicBezTo>
                  <a:pt x="8" y="0"/>
                  <a:pt x="11" y="2"/>
                  <a:pt x="12" y="5"/>
                </a:cubicBezTo>
                <a:cubicBezTo>
                  <a:pt x="413" y="1235"/>
                  <a:pt x="413" y="1235"/>
                  <a:pt x="413" y="1235"/>
                </a:cubicBezTo>
                <a:cubicBezTo>
                  <a:pt x="415" y="1238"/>
                  <a:pt x="413" y="1242"/>
                  <a:pt x="410" y="1243"/>
                </a:cubicBezTo>
                <a:cubicBezTo>
                  <a:pt x="409" y="1243"/>
                  <a:pt x="408" y="1243"/>
                  <a:pt x="408" y="124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7" name="Freeform 66"/>
          <p:cNvSpPr/>
          <p:nvPr/>
        </p:nvSpPr>
        <p:spPr bwMode="auto">
          <a:xfrm>
            <a:off x="1227140" y="1019630"/>
            <a:ext cx="2370138" cy="501650"/>
          </a:xfrm>
          <a:custGeom>
            <a:avLst/>
            <a:gdLst>
              <a:gd name="T0" fmla="*/ 2327 w 2333"/>
              <a:gd name="T1" fmla="*/ 493 h 493"/>
              <a:gd name="T2" fmla="*/ 2326 w 2333"/>
              <a:gd name="T3" fmla="*/ 493 h 493"/>
              <a:gd name="T4" fmla="*/ 6 w 2333"/>
              <a:gd name="T5" fmla="*/ 12 h 493"/>
              <a:gd name="T6" fmla="*/ 1 w 2333"/>
              <a:gd name="T7" fmla="*/ 5 h 493"/>
              <a:gd name="T8" fmla="*/ 8 w 2333"/>
              <a:gd name="T9" fmla="*/ 1 h 493"/>
              <a:gd name="T10" fmla="*/ 2328 w 2333"/>
              <a:gd name="T11" fmla="*/ 481 h 493"/>
              <a:gd name="T12" fmla="*/ 2333 w 2333"/>
              <a:gd name="T13" fmla="*/ 488 h 493"/>
              <a:gd name="T14" fmla="*/ 2327 w 2333"/>
              <a:gd name="T15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493">
                <a:moveTo>
                  <a:pt x="2327" y="493"/>
                </a:moveTo>
                <a:cubicBezTo>
                  <a:pt x="2326" y="493"/>
                  <a:pt x="2326" y="493"/>
                  <a:pt x="2326" y="493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2328" y="481"/>
                  <a:pt x="2328" y="481"/>
                  <a:pt x="2328" y="481"/>
                </a:cubicBezTo>
                <a:cubicBezTo>
                  <a:pt x="2331" y="482"/>
                  <a:pt x="2333" y="485"/>
                  <a:pt x="2333" y="488"/>
                </a:cubicBezTo>
                <a:cubicBezTo>
                  <a:pt x="2332" y="491"/>
                  <a:pt x="2330" y="493"/>
                  <a:pt x="2327" y="49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8" name="Freeform 67"/>
          <p:cNvSpPr/>
          <p:nvPr/>
        </p:nvSpPr>
        <p:spPr bwMode="auto">
          <a:xfrm>
            <a:off x="1227140" y="1019630"/>
            <a:ext cx="561975" cy="1812925"/>
          </a:xfrm>
          <a:custGeom>
            <a:avLst/>
            <a:gdLst>
              <a:gd name="T0" fmla="*/ 546 w 553"/>
              <a:gd name="T1" fmla="*/ 1783 h 1783"/>
              <a:gd name="T2" fmla="*/ 541 w 553"/>
              <a:gd name="T3" fmla="*/ 1779 h 1783"/>
              <a:gd name="T4" fmla="*/ 1 w 553"/>
              <a:gd name="T5" fmla="*/ 8 h 1783"/>
              <a:gd name="T6" fmla="*/ 5 w 553"/>
              <a:gd name="T7" fmla="*/ 1 h 1783"/>
              <a:gd name="T8" fmla="*/ 13 w 553"/>
              <a:gd name="T9" fmla="*/ 5 h 1783"/>
              <a:gd name="T10" fmla="*/ 552 w 553"/>
              <a:gd name="T11" fmla="*/ 1775 h 1783"/>
              <a:gd name="T12" fmla="*/ 548 w 553"/>
              <a:gd name="T13" fmla="*/ 1783 h 1783"/>
              <a:gd name="T14" fmla="*/ 546 w 553"/>
              <a:gd name="T15" fmla="*/ 1783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3" h="1783">
                <a:moveTo>
                  <a:pt x="546" y="1783"/>
                </a:moveTo>
                <a:cubicBezTo>
                  <a:pt x="544" y="1783"/>
                  <a:pt x="541" y="1782"/>
                  <a:pt x="541" y="1779"/>
                </a:cubicBezTo>
                <a:cubicBezTo>
                  <a:pt x="1" y="8"/>
                  <a:pt x="1" y="8"/>
                  <a:pt x="1" y="8"/>
                </a:cubicBezTo>
                <a:cubicBezTo>
                  <a:pt x="0" y="5"/>
                  <a:pt x="2" y="2"/>
                  <a:pt x="5" y="1"/>
                </a:cubicBezTo>
                <a:cubicBezTo>
                  <a:pt x="8" y="0"/>
                  <a:pt x="12" y="2"/>
                  <a:pt x="13" y="5"/>
                </a:cubicBezTo>
                <a:cubicBezTo>
                  <a:pt x="552" y="1775"/>
                  <a:pt x="552" y="1775"/>
                  <a:pt x="552" y="1775"/>
                </a:cubicBezTo>
                <a:cubicBezTo>
                  <a:pt x="553" y="1779"/>
                  <a:pt x="551" y="1782"/>
                  <a:pt x="548" y="1783"/>
                </a:cubicBezTo>
                <a:cubicBezTo>
                  <a:pt x="547" y="1783"/>
                  <a:pt x="547" y="1783"/>
                  <a:pt x="546" y="178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9" name="Freeform 68"/>
          <p:cNvSpPr/>
          <p:nvPr/>
        </p:nvSpPr>
        <p:spPr bwMode="auto">
          <a:xfrm>
            <a:off x="1227140" y="57605"/>
            <a:ext cx="1439863" cy="974725"/>
          </a:xfrm>
          <a:custGeom>
            <a:avLst/>
            <a:gdLst>
              <a:gd name="T0" fmla="*/ 7 w 1418"/>
              <a:gd name="T1" fmla="*/ 960 h 960"/>
              <a:gd name="T2" fmla="*/ 2 w 1418"/>
              <a:gd name="T3" fmla="*/ 957 h 960"/>
              <a:gd name="T4" fmla="*/ 3 w 1418"/>
              <a:gd name="T5" fmla="*/ 949 h 960"/>
              <a:gd name="T6" fmla="*/ 1408 w 1418"/>
              <a:gd name="T7" fmla="*/ 1 h 960"/>
              <a:gd name="T8" fmla="*/ 1416 w 1418"/>
              <a:gd name="T9" fmla="*/ 3 h 960"/>
              <a:gd name="T10" fmla="*/ 1415 w 1418"/>
              <a:gd name="T11" fmla="*/ 11 h 960"/>
              <a:gd name="T12" fmla="*/ 10 w 1418"/>
              <a:gd name="T13" fmla="*/ 959 h 960"/>
              <a:gd name="T14" fmla="*/ 7 w 1418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8" h="960">
                <a:moveTo>
                  <a:pt x="7" y="960"/>
                </a:moveTo>
                <a:cubicBezTo>
                  <a:pt x="5" y="960"/>
                  <a:pt x="3" y="959"/>
                  <a:pt x="2" y="957"/>
                </a:cubicBezTo>
                <a:cubicBezTo>
                  <a:pt x="0" y="954"/>
                  <a:pt x="1" y="950"/>
                  <a:pt x="3" y="949"/>
                </a:cubicBezTo>
                <a:cubicBezTo>
                  <a:pt x="1408" y="1"/>
                  <a:pt x="1408" y="1"/>
                  <a:pt x="1408" y="1"/>
                </a:cubicBezTo>
                <a:cubicBezTo>
                  <a:pt x="1411" y="0"/>
                  <a:pt x="1415" y="0"/>
                  <a:pt x="1416" y="3"/>
                </a:cubicBezTo>
                <a:cubicBezTo>
                  <a:pt x="1418" y="6"/>
                  <a:pt x="1418" y="9"/>
                  <a:pt x="1415" y="11"/>
                </a:cubicBezTo>
                <a:cubicBezTo>
                  <a:pt x="10" y="959"/>
                  <a:pt x="10" y="959"/>
                  <a:pt x="10" y="959"/>
                </a:cubicBezTo>
                <a:cubicBezTo>
                  <a:pt x="9" y="959"/>
                  <a:pt x="8" y="960"/>
                  <a:pt x="7" y="96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3" name="Freeform 72"/>
          <p:cNvSpPr/>
          <p:nvPr/>
        </p:nvSpPr>
        <p:spPr bwMode="auto">
          <a:xfrm>
            <a:off x="4346578" y="24268"/>
            <a:ext cx="1111250" cy="158750"/>
          </a:xfrm>
          <a:custGeom>
            <a:avLst/>
            <a:gdLst>
              <a:gd name="T0" fmla="*/ 1088 w 1094"/>
              <a:gd name="T1" fmla="*/ 155 h 155"/>
              <a:gd name="T2" fmla="*/ 1087 w 1094"/>
              <a:gd name="T3" fmla="*/ 155 h 155"/>
              <a:gd name="T4" fmla="*/ 5 w 1094"/>
              <a:gd name="T5" fmla="*/ 12 h 155"/>
              <a:gd name="T6" fmla="*/ 0 w 1094"/>
              <a:gd name="T7" fmla="*/ 5 h 155"/>
              <a:gd name="T8" fmla="*/ 7 w 1094"/>
              <a:gd name="T9" fmla="*/ 0 h 155"/>
              <a:gd name="T10" fmla="*/ 1089 w 1094"/>
              <a:gd name="T11" fmla="*/ 143 h 155"/>
              <a:gd name="T12" fmla="*/ 1094 w 1094"/>
              <a:gd name="T13" fmla="*/ 150 h 155"/>
              <a:gd name="T14" fmla="*/ 1088 w 1094"/>
              <a:gd name="T1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4" h="155">
                <a:moveTo>
                  <a:pt x="1088" y="155"/>
                </a:moveTo>
                <a:cubicBezTo>
                  <a:pt x="1088" y="155"/>
                  <a:pt x="1087" y="155"/>
                  <a:pt x="1087" y="15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0" y="5"/>
                </a:cubicBezTo>
                <a:cubicBezTo>
                  <a:pt x="1" y="2"/>
                  <a:pt x="4" y="0"/>
                  <a:pt x="7" y="0"/>
                </a:cubicBezTo>
                <a:cubicBezTo>
                  <a:pt x="1089" y="143"/>
                  <a:pt x="1089" y="143"/>
                  <a:pt x="1089" y="143"/>
                </a:cubicBezTo>
                <a:cubicBezTo>
                  <a:pt x="1092" y="144"/>
                  <a:pt x="1094" y="147"/>
                  <a:pt x="1094" y="150"/>
                </a:cubicBezTo>
                <a:cubicBezTo>
                  <a:pt x="1093" y="153"/>
                  <a:pt x="1091" y="155"/>
                  <a:pt x="1088" y="1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4" name="Freeform 73"/>
          <p:cNvSpPr/>
          <p:nvPr/>
        </p:nvSpPr>
        <p:spPr bwMode="auto">
          <a:xfrm>
            <a:off x="5445128" y="168730"/>
            <a:ext cx="1619247" cy="887569"/>
          </a:xfrm>
          <a:custGeom>
            <a:avLst/>
            <a:gdLst>
              <a:gd name="T0" fmla="*/ 2006 w 2013"/>
              <a:gd name="T1" fmla="*/ 1103 h 1103"/>
              <a:gd name="T2" fmla="*/ 2003 w 2013"/>
              <a:gd name="T3" fmla="*/ 1103 h 1103"/>
              <a:gd name="T4" fmla="*/ 4 w 2013"/>
              <a:gd name="T5" fmla="*/ 12 h 1103"/>
              <a:gd name="T6" fmla="*/ 2 w 2013"/>
              <a:gd name="T7" fmla="*/ 4 h 1103"/>
              <a:gd name="T8" fmla="*/ 10 w 2013"/>
              <a:gd name="T9" fmla="*/ 2 h 1103"/>
              <a:gd name="T10" fmla="*/ 2009 w 2013"/>
              <a:gd name="T11" fmla="*/ 1092 h 1103"/>
              <a:gd name="T12" fmla="*/ 2011 w 2013"/>
              <a:gd name="T13" fmla="*/ 1100 h 1103"/>
              <a:gd name="T14" fmla="*/ 2006 w 2013"/>
              <a:gd name="T15" fmla="*/ 1103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3" h="1103">
                <a:moveTo>
                  <a:pt x="2006" y="1103"/>
                </a:moveTo>
                <a:cubicBezTo>
                  <a:pt x="2005" y="1103"/>
                  <a:pt x="2004" y="1103"/>
                  <a:pt x="2003" y="1103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2" y="4"/>
                </a:cubicBezTo>
                <a:cubicBezTo>
                  <a:pt x="3" y="1"/>
                  <a:pt x="7" y="0"/>
                  <a:pt x="10" y="2"/>
                </a:cubicBezTo>
                <a:cubicBezTo>
                  <a:pt x="2009" y="1092"/>
                  <a:pt x="2009" y="1092"/>
                  <a:pt x="2009" y="1092"/>
                </a:cubicBezTo>
                <a:cubicBezTo>
                  <a:pt x="2012" y="1094"/>
                  <a:pt x="2013" y="1097"/>
                  <a:pt x="2011" y="1100"/>
                </a:cubicBezTo>
                <a:cubicBezTo>
                  <a:pt x="2010" y="1102"/>
                  <a:pt x="2008" y="1103"/>
                  <a:pt x="2006" y="11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5" name="Freeform 74"/>
          <p:cNvSpPr/>
          <p:nvPr/>
        </p:nvSpPr>
        <p:spPr bwMode="auto">
          <a:xfrm>
            <a:off x="6229353" y="-1064419"/>
            <a:ext cx="836613" cy="2128838"/>
          </a:xfrm>
          <a:custGeom>
            <a:avLst/>
            <a:gdLst>
              <a:gd name="T0" fmla="*/ 817 w 824"/>
              <a:gd name="T1" fmla="*/ 2096 h 2096"/>
              <a:gd name="T2" fmla="*/ 811 w 824"/>
              <a:gd name="T3" fmla="*/ 2093 h 2096"/>
              <a:gd name="T4" fmla="*/ 1 w 824"/>
              <a:gd name="T5" fmla="*/ 9 h 2096"/>
              <a:gd name="T6" fmla="*/ 4 w 824"/>
              <a:gd name="T7" fmla="*/ 1 h 2096"/>
              <a:gd name="T8" fmla="*/ 12 w 824"/>
              <a:gd name="T9" fmla="*/ 4 h 2096"/>
              <a:gd name="T10" fmla="*/ 822 w 824"/>
              <a:gd name="T11" fmla="*/ 2088 h 2096"/>
              <a:gd name="T12" fmla="*/ 819 w 824"/>
              <a:gd name="T13" fmla="*/ 2096 h 2096"/>
              <a:gd name="T14" fmla="*/ 817 w 824"/>
              <a:gd name="T15" fmla="*/ 2096 h 2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4" h="2096">
                <a:moveTo>
                  <a:pt x="817" y="2096"/>
                </a:moveTo>
                <a:cubicBezTo>
                  <a:pt x="814" y="2096"/>
                  <a:pt x="812" y="2095"/>
                  <a:pt x="811" y="2093"/>
                </a:cubicBezTo>
                <a:cubicBezTo>
                  <a:pt x="1" y="9"/>
                  <a:pt x="1" y="9"/>
                  <a:pt x="1" y="9"/>
                </a:cubicBezTo>
                <a:cubicBezTo>
                  <a:pt x="0" y="5"/>
                  <a:pt x="1" y="2"/>
                  <a:pt x="4" y="1"/>
                </a:cubicBezTo>
                <a:cubicBezTo>
                  <a:pt x="7" y="0"/>
                  <a:pt x="11" y="1"/>
                  <a:pt x="12" y="4"/>
                </a:cubicBezTo>
                <a:cubicBezTo>
                  <a:pt x="822" y="2088"/>
                  <a:pt x="822" y="2088"/>
                  <a:pt x="822" y="2088"/>
                </a:cubicBezTo>
                <a:cubicBezTo>
                  <a:pt x="824" y="2091"/>
                  <a:pt x="822" y="2095"/>
                  <a:pt x="819" y="2096"/>
                </a:cubicBezTo>
                <a:cubicBezTo>
                  <a:pt x="818" y="2096"/>
                  <a:pt x="818" y="2096"/>
                  <a:pt x="817" y="209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6" name="Freeform 75"/>
          <p:cNvSpPr/>
          <p:nvPr/>
        </p:nvSpPr>
        <p:spPr bwMode="auto">
          <a:xfrm>
            <a:off x="5445128" y="-839332"/>
            <a:ext cx="1220788" cy="1022350"/>
          </a:xfrm>
          <a:custGeom>
            <a:avLst/>
            <a:gdLst>
              <a:gd name="T0" fmla="*/ 7 w 1202"/>
              <a:gd name="T1" fmla="*/ 1006 h 1006"/>
              <a:gd name="T2" fmla="*/ 2 w 1202"/>
              <a:gd name="T3" fmla="*/ 1004 h 1006"/>
              <a:gd name="T4" fmla="*/ 3 w 1202"/>
              <a:gd name="T5" fmla="*/ 996 h 1006"/>
              <a:gd name="T6" fmla="*/ 1191 w 1202"/>
              <a:gd name="T7" fmla="*/ 2 h 1006"/>
              <a:gd name="T8" fmla="*/ 1200 w 1202"/>
              <a:gd name="T9" fmla="*/ 2 h 1006"/>
              <a:gd name="T10" fmla="*/ 1199 w 1202"/>
              <a:gd name="T11" fmla="*/ 11 h 1006"/>
              <a:gd name="T12" fmla="*/ 11 w 1202"/>
              <a:gd name="T13" fmla="*/ 1005 h 1006"/>
              <a:gd name="T14" fmla="*/ 7 w 1202"/>
              <a:gd name="T1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2" h="1006">
                <a:moveTo>
                  <a:pt x="7" y="1006"/>
                </a:moveTo>
                <a:cubicBezTo>
                  <a:pt x="5" y="1006"/>
                  <a:pt x="4" y="1005"/>
                  <a:pt x="2" y="1004"/>
                </a:cubicBezTo>
                <a:cubicBezTo>
                  <a:pt x="0" y="1001"/>
                  <a:pt x="1" y="998"/>
                  <a:pt x="3" y="996"/>
                </a:cubicBezTo>
                <a:cubicBezTo>
                  <a:pt x="1191" y="2"/>
                  <a:pt x="1191" y="2"/>
                  <a:pt x="1191" y="2"/>
                </a:cubicBezTo>
                <a:cubicBezTo>
                  <a:pt x="1194" y="0"/>
                  <a:pt x="1198" y="0"/>
                  <a:pt x="1200" y="2"/>
                </a:cubicBezTo>
                <a:cubicBezTo>
                  <a:pt x="1202" y="5"/>
                  <a:pt x="1202" y="9"/>
                  <a:pt x="1199" y="11"/>
                </a:cubicBezTo>
                <a:cubicBezTo>
                  <a:pt x="11" y="1005"/>
                  <a:pt x="11" y="1005"/>
                  <a:pt x="11" y="1005"/>
                </a:cubicBezTo>
                <a:cubicBezTo>
                  <a:pt x="10" y="1006"/>
                  <a:pt x="8" y="1006"/>
                  <a:pt x="7" y="100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76"/>
          <p:cNvSpPr/>
          <p:nvPr/>
        </p:nvSpPr>
        <p:spPr bwMode="auto">
          <a:xfrm>
            <a:off x="3582990" y="168730"/>
            <a:ext cx="1876425" cy="1352550"/>
          </a:xfrm>
          <a:custGeom>
            <a:avLst/>
            <a:gdLst>
              <a:gd name="T0" fmla="*/ 7 w 1846"/>
              <a:gd name="T1" fmla="*/ 1330 h 1330"/>
              <a:gd name="T2" fmla="*/ 2 w 1846"/>
              <a:gd name="T3" fmla="*/ 1327 h 1330"/>
              <a:gd name="T4" fmla="*/ 3 w 1846"/>
              <a:gd name="T5" fmla="*/ 1319 h 1330"/>
              <a:gd name="T6" fmla="*/ 1835 w 1846"/>
              <a:gd name="T7" fmla="*/ 2 h 1330"/>
              <a:gd name="T8" fmla="*/ 1844 w 1846"/>
              <a:gd name="T9" fmla="*/ 4 h 1330"/>
              <a:gd name="T10" fmla="*/ 1842 w 1846"/>
              <a:gd name="T11" fmla="*/ 12 h 1330"/>
              <a:gd name="T12" fmla="*/ 10 w 1846"/>
              <a:gd name="T13" fmla="*/ 1329 h 1330"/>
              <a:gd name="T14" fmla="*/ 7 w 1846"/>
              <a:gd name="T15" fmla="*/ 1330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6" h="1330">
                <a:moveTo>
                  <a:pt x="7" y="1330"/>
                </a:moveTo>
                <a:cubicBezTo>
                  <a:pt x="5" y="1330"/>
                  <a:pt x="3" y="1329"/>
                  <a:pt x="2" y="1327"/>
                </a:cubicBezTo>
                <a:cubicBezTo>
                  <a:pt x="0" y="1325"/>
                  <a:pt x="1" y="1321"/>
                  <a:pt x="3" y="1319"/>
                </a:cubicBezTo>
                <a:cubicBezTo>
                  <a:pt x="1835" y="2"/>
                  <a:pt x="1835" y="2"/>
                  <a:pt x="1835" y="2"/>
                </a:cubicBezTo>
                <a:cubicBezTo>
                  <a:pt x="1838" y="0"/>
                  <a:pt x="1842" y="1"/>
                  <a:pt x="1844" y="4"/>
                </a:cubicBezTo>
                <a:cubicBezTo>
                  <a:pt x="1846" y="6"/>
                  <a:pt x="1845" y="10"/>
                  <a:pt x="1842" y="12"/>
                </a:cubicBezTo>
                <a:cubicBezTo>
                  <a:pt x="10" y="1329"/>
                  <a:pt x="10" y="1329"/>
                  <a:pt x="10" y="1329"/>
                </a:cubicBezTo>
                <a:cubicBezTo>
                  <a:pt x="9" y="1329"/>
                  <a:pt x="8" y="1330"/>
                  <a:pt x="7" y="13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1" name="Freeform 80"/>
          <p:cNvSpPr/>
          <p:nvPr/>
        </p:nvSpPr>
        <p:spPr bwMode="auto">
          <a:xfrm>
            <a:off x="3582990" y="24268"/>
            <a:ext cx="776288" cy="1497013"/>
          </a:xfrm>
          <a:custGeom>
            <a:avLst/>
            <a:gdLst>
              <a:gd name="T0" fmla="*/ 7 w 764"/>
              <a:gd name="T1" fmla="*/ 1473 h 1473"/>
              <a:gd name="T2" fmla="*/ 4 w 764"/>
              <a:gd name="T3" fmla="*/ 1472 h 1473"/>
              <a:gd name="T4" fmla="*/ 1 w 764"/>
              <a:gd name="T5" fmla="*/ 1464 h 1473"/>
              <a:gd name="T6" fmla="*/ 752 w 764"/>
              <a:gd name="T7" fmla="*/ 4 h 1473"/>
              <a:gd name="T8" fmla="*/ 760 w 764"/>
              <a:gd name="T9" fmla="*/ 2 h 1473"/>
              <a:gd name="T10" fmla="*/ 762 w 764"/>
              <a:gd name="T11" fmla="*/ 10 h 1473"/>
              <a:gd name="T12" fmla="*/ 12 w 764"/>
              <a:gd name="T13" fmla="*/ 1470 h 1473"/>
              <a:gd name="T14" fmla="*/ 7 w 764"/>
              <a:gd name="T15" fmla="*/ 147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4" h="1473">
                <a:moveTo>
                  <a:pt x="7" y="1473"/>
                </a:moveTo>
                <a:cubicBezTo>
                  <a:pt x="6" y="1473"/>
                  <a:pt x="5" y="1473"/>
                  <a:pt x="4" y="1472"/>
                </a:cubicBezTo>
                <a:cubicBezTo>
                  <a:pt x="1" y="1471"/>
                  <a:pt x="0" y="1467"/>
                  <a:pt x="1" y="1464"/>
                </a:cubicBezTo>
                <a:cubicBezTo>
                  <a:pt x="752" y="4"/>
                  <a:pt x="752" y="4"/>
                  <a:pt x="752" y="4"/>
                </a:cubicBezTo>
                <a:cubicBezTo>
                  <a:pt x="753" y="1"/>
                  <a:pt x="757" y="0"/>
                  <a:pt x="760" y="2"/>
                </a:cubicBezTo>
                <a:cubicBezTo>
                  <a:pt x="763" y="3"/>
                  <a:pt x="764" y="7"/>
                  <a:pt x="762" y="10"/>
                </a:cubicBezTo>
                <a:cubicBezTo>
                  <a:pt x="12" y="1470"/>
                  <a:pt x="12" y="1470"/>
                  <a:pt x="12" y="1470"/>
                </a:cubicBezTo>
                <a:cubicBezTo>
                  <a:pt x="11" y="1472"/>
                  <a:pt x="9" y="1473"/>
                  <a:pt x="7" y="147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2" name="Freeform 81"/>
          <p:cNvSpPr/>
          <p:nvPr/>
        </p:nvSpPr>
        <p:spPr bwMode="auto">
          <a:xfrm rot="5400000">
            <a:off x="696925" y="11562"/>
            <a:ext cx="1543050" cy="482600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6" name="Freeform 85"/>
          <p:cNvSpPr/>
          <p:nvPr/>
        </p:nvSpPr>
        <p:spPr bwMode="auto">
          <a:xfrm>
            <a:off x="1381128" y="2819855"/>
            <a:ext cx="407988" cy="1554163"/>
          </a:xfrm>
          <a:custGeom>
            <a:avLst/>
            <a:gdLst>
              <a:gd name="T0" fmla="*/ 7 w 401"/>
              <a:gd name="T1" fmla="*/ 1530 h 1530"/>
              <a:gd name="T2" fmla="*/ 5 w 401"/>
              <a:gd name="T3" fmla="*/ 1530 h 1530"/>
              <a:gd name="T4" fmla="*/ 1 w 401"/>
              <a:gd name="T5" fmla="*/ 1522 h 1530"/>
              <a:gd name="T6" fmla="*/ 388 w 401"/>
              <a:gd name="T7" fmla="*/ 5 h 1530"/>
              <a:gd name="T8" fmla="*/ 396 w 401"/>
              <a:gd name="T9" fmla="*/ 0 h 1530"/>
              <a:gd name="T10" fmla="*/ 400 w 401"/>
              <a:gd name="T11" fmla="*/ 8 h 1530"/>
              <a:gd name="T12" fmla="*/ 13 w 401"/>
              <a:gd name="T13" fmla="*/ 1525 h 1530"/>
              <a:gd name="T14" fmla="*/ 7 w 401"/>
              <a:gd name="T15" fmla="*/ 1530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1" h="1530">
                <a:moveTo>
                  <a:pt x="7" y="1530"/>
                </a:moveTo>
                <a:cubicBezTo>
                  <a:pt x="6" y="1530"/>
                  <a:pt x="6" y="1530"/>
                  <a:pt x="5" y="1530"/>
                </a:cubicBezTo>
                <a:cubicBezTo>
                  <a:pt x="2" y="1529"/>
                  <a:pt x="0" y="1526"/>
                  <a:pt x="1" y="1522"/>
                </a:cubicBezTo>
                <a:cubicBezTo>
                  <a:pt x="388" y="5"/>
                  <a:pt x="388" y="5"/>
                  <a:pt x="388" y="5"/>
                </a:cubicBezTo>
                <a:cubicBezTo>
                  <a:pt x="389" y="2"/>
                  <a:pt x="393" y="0"/>
                  <a:pt x="396" y="0"/>
                </a:cubicBezTo>
                <a:cubicBezTo>
                  <a:pt x="399" y="1"/>
                  <a:pt x="401" y="4"/>
                  <a:pt x="400" y="8"/>
                </a:cubicBezTo>
                <a:cubicBezTo>
                  <a:pt x="13" y="1525"/>
                  <a:pt x="13" y="1525"/>
                  <a:pt x="13" y="1525"/>
                </a:cubicBezTo>
                <a:cubicBezTo>
                  <a:pt x="12" y="1528"/>
                  <a:pt x="9" y="1530"/>
                  <a:pt x="7" y="15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" name="Freeform 86"/>
          <p:cNvSpPr/>
          <p:nvPr/>
        </p:nvSpPr>
        <p:spPr bwMode="auto">
          <a:xfrm>
            <a:off x="-1516060" y="3354843"/>
            <a:ext cx="2911475" cy="1019175"/>
          </a:xfrm>
          <a:custGeom>
            <a:avLst/>
            <a:gdLst>
              <a:gd name="T0" fmla="*/ 2858 w 2865"/>
              <a:gd name="T1" fmla="*/ 1003 h 1003"/>
              <a:gd name="T2" fmla="*/ 2856 w 2865"/>
              <a:gd name="T3" fmla="*/ 1003 h 1003"/>
              <a:gd name="T4" fmla="*/ 5 w 2865"/>
              <a:gd name="T5" fmla="*/ 13 h 1003"/>
              <a:gd name="T6" fmla="*/ 1 w 2865"/>
              <a:gd name="T7" fmla="*/ 5 h 1003"/>
              <a:gd name="T8" fmla="*/ 9 w 2865"/>
              <a:gd name="T9" fmla="*/ 1 h 1003"/>
              <a:gd name="T10" fmla="*/ 2860 w 2865"/>
              <a:gd name="T11" fmla="*/ 991 h 1003"/>
              <a:gd name="T12" fmla="*/ 2863 w 2865"/>
              <a:gd name="T13" fmla="*/ 999 h 1003"/>
              <a:gd name="T14" fmla="*/ 2858 w 2865"/>
              <a:gd name="T15" fmla="*/ 1003 h 1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5" h="1003">
                <a:moveTo>
                  <a:pt x="2858" y="1003"/>
                </a:moveTo>
                <a:cubicBezTo>
                  <a:pt x="2857" y="1003"/>
                  <a:pt x="2856" y="1003"/>
                  <a:pt x="2856" y="1003"/>
                </a:cubicBezTo>
                <a:cubicBezTo>
                  <a:pt x="5" y="13"/>
                  <a:pt x="5" y="13"/>
                  <a:pt x="5" y="13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6" y="0"/>
                  <a:pt x="9" y="1"/>
                </a:cubicBezTo>
                <a:cubicBezTo>
                  <a:pt x="2860" y="991"/>
                  <a:pt x="2860" y="991"/>
                  <a:pt x="2860" y="991"/>
                </a:cubicBezTo>
                <a:cubicBezTo>
                  <a:pt x="2863" y="992"/>
                  <a:pt x="2865" y="996"/>
                  <a:pt x="2863" y="999"/>
                </a:cubicBezTo>
                <a:cubicBezTo>
                  <a:pt x="2863" y="1001"/>
                  <a:pt x="2860" y="1003"/>
                  <a:pt x="2858" y="10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8" name="Freeform 87"/>
          <p:cNvSpPr/>
          <p:nvPr/>
        </p:nvSpPr>
        <p:spPr bwMode="auto">
          <a:xfrm>
            <a:off x="1227140" y="1019630"/>
            <a:ext cx="166688" cy="3354388"/>
          </a:xfrm>
          <a:custGeom>
            <a:avLst/>
            <a:gdLst>
              <a:gd name="T0" fmla="*/ 158 w 164"/>
              <a:gd name="T1" fmla="*/ 3301 h 3301"/>
              <a:gd name="T2" fmla="*/ 152 w 164"/>
              <a:gd name="T3" fmla="*/ 3295 h 3301"/>
              <a:gd name="T4" fmla="*/ 0 w 164"/>
              <a:gd name="T5" fmla="*/ 7 h 3301"/>
              <a:gd name="T6" fmla="*/ 6 w 164"/>
              <a:gd name="T7" fmla="*/ 1 h 3301"/>
              <a:gd name="T8" fmla="*/ 12 w 164"/>
              <a:gd name="T9" fmla="*/ 6 h 3301"/>
              <a:gd name="T10" fmla="*/ 164 w 164"/>
              <a:gd name="T11" fmla="*/ 3295 h 3301"/>
              <a:gd name="T12" fmla="*/ 158 w 164"/>
              <a:gd name="T13" fmla="*/ 3301 h 3301"/>
              <a:gd name="T14" fmla="*/ 158 w 164"/>
              <a:gd name="T15" fmla="*/ 3301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3301">
                <a:moveTo>
                  <a:pt x="158" y="3301"/>
                </a:moveTo>
                <a:cubicBezTo>
                  <a:pt x="155" y="3301"/>
                  <a:pt x="152" y="3298"/>
                  <a:pt x="152" y="3295"/>
                </a:cubicBezTo>
                <a:cubicBezTo>
                  <a:pt x="0" y="7"/>
                  <a:pt x="0" y="7"/>
                  <a:pt x="0" y="7"/>
                </a:cubicBezTo>
                <a:cubicBezTo>
                  <a:pt x="0" y="4"/>
                  <a:pt x="2" y="1"/>
                  <a:pt x="6" y="1"/>
                </a:cubicBezTo>
                <a:cubicBezTo>
                  <a:pt x="9" y="0"/>
                  <a:pt x="12" y="3"/>
                  <a:pt x="12" y="6"/>
                </a:cubicBezTo>
                <a:cubicBezTo>
                  <a:pt x="164" y="3295"/>
                  <a:pt x="164" y="3295"/>
                  <a:pt x="164" y="3295"/>
                </a:cubicBezTo>
                <a:cubicBezTo>
                  <a:pt x="164" y="3298"/>
                  <a:pt x="161" y="3301"/>
                  <a:pt x="158" y="3301"/>
                </a:cubicBezTo>
                <a:cubicBezTo>
                  <a:pt x="158" y="3301"/>
                  <a:pt x="158" y="3301"/>
                  <a:pt x="158" y="3301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2" name="Freeform 91"/>
          <p:cNvSpPr/>
          <p:nvPr/>
        </p:nvSpPr>
        <p:spPr bwMode="auto">
          <a:xfrm>
            <a:off x="346077" y="2373768"/>
            <a:ext cx="155575" cy="136525"/>
          </a:xfrm>
          <a:custGeom>
            <a:avLst/>
            <a:gdLst>
              <a:gd name="T0" fmla="*/ 77 w 153"/>
              <a:gd name="T1" fmla="*/ 0 h 134"/>
              <a:gd name="T2" fmla="*/ 20 w 153"/>
              <a:gd name="T3" fmla="*/ 31 h 134"/>
              <a:gd name="T4" fmla="*/ 41 w 153"/>
              <a:gd name="T5" fmla="*/ 124 h 134"/>
              <a:gd name="T6" fmla="*/ 77 w 153"/>
              <a:gd name="T7" fmla="*/ 134 h 134"/>
              <a:gd name="T8" fmla="*/ 133 w 153"/>
              <a:gd name="T9" fmla="*/ 103 h 134"/>
              <a:gd name="T10" fmla="*/ 112 w 153"/>
              <a:gd name="T11" fmla="*/ 10 h 134"/>
              <a:gd name="T12" fmla="*/ 77 w 153"/>
              <a:gd name="T1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34">
                <a:moveTo>
                  <a:pt x="77" y="0"/>
                </a:moveTo>
                <a:cubicBezTo>
                  <a:pt x="54" y="0"/>
                  <a:pt x="33" y="11"/>
                  <a:pt x="20" y="31"/>
                </a:cubicBezTo>
                <a:cubicBezTo>
                  <a:pt x="0" y="63"/>
                  <a:pt x="10" y="104"/>
                  <a:pt x="41" y="124"/>
                </a:cubicBezTo>
                <a:cubicBezTo>
                  <a:pt x="52" y="131"/>
                  <a:pt x="64" y="134"/>
                  <a:pt x="77" y="134"/>
                </a:cubicBezTo>
                <a:cubicBezTo>
                  <a:pt x="99" y="134"/>
                  <a:pt x="121" y="123"/>
                  <a:pt x="133" y="103"/>
                </a:cubicBezTo>
                <a:cubicBezTo>
                  <a:pt x="153" y="71"/>
                  <a:pt x="144" y="30"/>
                  <a:pt x="112" y="10"/>
                </a:cubicBezTo>
                <a:cubicBezTo>
                  <a:pt x="101" y="3"/>
                  <a:pt x="89" y="0"/>
                  <a:pt x="77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6" name="Freeform 95"/>
          <p:cNvSpPr/>
          <p:nvPr/>
        </p:nvSpPr>
        <p:spPr bwMode="auto">
          <a:xfrm>
            <a:off x="1108077" y="918030"/>
            <a:ext cx="241300" cy="212725"/>
          </a:xfrm>
          <a:custGeom>
            <a:avLst/>
            <a:gdLst>
              <a:gd name="T0" fmla="*/ 119 w 238"/>
              <a:gd name="T1" fmla="*/ 0 h 210"/>
              <a:gd name="T2" fmla="*/ 30 w 238"/>
              <a:gd name="T3" fmla="*/ 49 h 210"/>
              <a:gd name="T4" fmla="*/ 63 w 238"/>
              <a:gd name="T5" fmla="*/ 194 h 210"/>
              <a:gd name="T6" fmla="*/ 119 w 238"/>
              <a:gd name="T7" fmla="*/ 210 h 210"/>
              <a:gd name="T8" fmla="*/ 208 w 238"/>
              <a:gd name="T9" fmla="*/ 161 h 210"/>
              <a:gd name="T10" fmla="*/ 175 w 238"/>
              <a:gd name="T11" fmla="*/ 16 h 210"/>
              <a:gd name="T12" fmla="*/ 119 w 238"/>
              <a:gd name="T1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" h="210">
                <a:moveTo>
                  <a:pt x="119" y="0"/>
                </a:moveTo>
                <a:cubicBezTo>
                  <a:pt x="84" y="0"/>
                  <a:pt x="50" y="17"/>
                  <a:pt x="30" y="49"/>
                </a:cubicBezTo>
                <a:cubicBezTo>
                  <a:pt x="0" y="98"/>
                  <a:pt x="14" y="163"/>
                  <a:pt x="63" y="194"/>
                </a:cubicBezTo>
                <a:cubicBezTo>
                  <a:pt x="81" y="204"/>
                  <a:pt x="100" y="210"/>
                  <a:pt x="119" y="210"/>
                </a:cubicBezTo>
                <a:cubicBezTo>
                  <a:pt x="154" y="210"/>
                  <a:pt x="188" y="192"/>
                  <a:pt x="208" y="161"/>
                </a:cubicBezTo>
                <a:cubicBezTo>
                  <a:pt x="238" y="112"/>
                  <a:pt x="224" y="47"/>
                  <a:pt x="175" y="16"/>
                </a:cubicBezTo>
                <a:cubicBezTo>
                  <a:pt x="157" y="5"/>
                  <a:pt x="138" y="0"/>
                  <a:pt x="119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7" name="Freeform 96"/>
          <p:cNvSpPr/>
          <p:nvPr/>
        </p:nvSpPr>
        <p:spPr bwMode="auto">
          <a:xfrm>
            <a:off x="1289052" y="4281943"/>
            <a:ext cx="173038" cy="152400"/>
          </a:xfrm>
          <a:custGeom>
            <a:avLst/>
            <a:gdLst>
              <a:gd name="T0" fmla="*/ 85 w 170"/>
              <a:gd name="T1" fmla="*/ 0 h 150"/>
              <a:gd name="T2" fmla="*/ 22 w 170"/>
              <a:gd name="T3" fmla="*/ 35 h 150"/>
              <a:gd name="T4" fmla="*/ 45 w 170"/>
              <a:gd name="T5" fmla="*/ 138 h 150"/>
              <a:gd name="T6" fmla="*/ 85 w 170"/>
              <a:gd name="T7" fmla="*/ 150 h 150"/>
              <a:gd name="T8" fmla="*/ 149 w 170"/>
              <a:gd name="T9" fmla="*/ 115 h 150"/>
              <a:gd name="T10" fmla="*/ 125 w 170"/>
              <a:gd name="T11" fmla="*/ 11 h 150"/>
              <a:gd name="T12" fmla="*/ 85 w 170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150">
                <a:moveTo>
                  <a:pt x="85" y="0"/>
                </a:moveTo>
                <a:cubicBezTo>
                  <a:pt x="60" y="0"/>
                  <a:pt x="36" y="12"/>
                  <a:pt x="22" y="35"/>
                </a:cubicBezTo>
                <a:cubicBezTo>
                  <a:pt x="0" y="70"/>
                  <a:pt x="10" y="116"/>
                  <a:pt x="45" y="138"/>
                </a:cubicBezTo>
                <a:cubicBezTo>
                  <a:pt x="58" y="146"/>
                  <a:pt x="72" y="150"/>
                  <a:pt x="85" y="150"/>
                </a:cubicBezTo>
                <a:cubicBezTo>
                  <a:pt x="110" y="150"/>
                  <a:pt x="134" y="137"/>
                  <a:pt x="149" y="115"/>
                </a:cubicBezTo>
                <a:cubicBezTo>
                  <a:pt x="170" y="80"/>
                  <a:pt x="160" y="33"/>
                  <a:pt x="125" y="11"/>
                </a:cubicBezTo>
                <a:cubicBezTo>
                  <a:pt x="113" y="4"/>
                  <a:pt x="99" y="0"/>
                  <a:pt x="8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8" name="Freeform 97"/>
          <p:cNvSpPr/>
          <p:nvPr/>
        </p:nvSpPr>
        <p:spPr bwMode="auto">
          <a:xfrm>
            <a:off x="1722440" y="2775405"/>
            <a:ext cx="106363" cy="92075"/>
          </a:xfrm>
          <a:custGeom>
            <a:avLst/>
            <a:gdLst>
              <a:gd name="T0" fmla="*/ 53 w 105"/>
              <a:gd name="T1" fmla="*/ 0 h 91"/>
              <a:gd name="T2" fmla="*/ 14 w 105"/>
              <a:gd name="T3" fmla="*/ 21 h 91"/>
              <a:gd name="T4" fmla="*/ 28 w 105"/>
              <a:gd name="T5" fmla="*/ 84 h 91"/>
              <a:gd name="T6" fmla="*/ 52 w 105"/>
              <a:gd name="T7" fmla="*/ 91 h 91"/>
              <a:gd name="T8" fmla="*/ 91 w 105"/>
              <a:gd name="T9" fmla="*/ 70 h 91"/>
              <a:gd name="T10" fmla="*/ 77 w 105"/>
              <a:gd name="T11" fmla="*/ 7 h 91"/>
              <a:gd name="T12" fmla="*/ 53 w 105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91">
                <a:moveTo>
                  <a:pt x="53" y="0"/>
                </a:moveTo>
                <a:cubicBezTo>
                  <a:pt x="37" y="0"/>
                  <a:pt x="23" y="7"/>
                  <a:pt x="14" y="21"/>
                </a:cubicBezTo>
                <a:cubicBezTo>
                  <a:pt x="0" y="43"/>
                  <a:pt x="7" y="71"/>
                  <a:pt x="28" y="84"/>
                </a:cubicBezTo>
                <a:cubicBezTo>
                  <a:pt x="36" y="89"/>
                  <a:pt x="44" y="91"/>
                  <a:pt x="52" y="91"/>
                </a:cubicBezTo>
                <a:cubicBezTo>
                  <a:pt x="68" y="91"/>
                  <a:pt x="82" y="84"/>
                  <a:pt x="91" y="70"/>
                </a:cubicBezTo>
                <a:cubicBezTo>
                  <a:pt x="105" y="48"/>
                  <a:pt x="98" y="20"/>
                  <a:pt x="77" y="7"/>
                </a:cubicBezTo>
                <a:cubicBezTo>
                  <a:pt x="69" y="2"/>
                  <a:pt x="61" y="0"/>
                  <a:pt x="53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9" name="Freeform 98"/>
          <p:cNvSpPr/>
          <p:nvPr/>
        </p:nvSpPr>
        <p:spPr bwMode="auto">
          <a:xfrm>
            <a:off x="3425827" y="2431712"/>
            <a:ext cx="153988" cy="134938"/>
          </a:xfrm>
          <a:custGeom>
            <a:avLst/>
            <a:gdLst>
              <a:gd name="T0" fmla="*/ 75 w 151"/>
              <a:gd name="T1" fmla="*/ 0 h 133"/>
              <a:gd name="T2" fmla="*/ 19 w 151"/>
              <a:gd name="T3" fmla="*/ 31 h 133"/>
              <a:gd name="T4" fmla="*/ 40 w 151"/>
              <a:gd name="T5" fmla="*/ 122 h 133"/>
              <a:gd name="T6" fmla="*/ 75 w 151"/>
              <a:gd name="T7" fmla="*/ 133 h 133"/>
              <a:gd name="T8" fmla="*/ 131 w 151"/>
              <a:gd name="T9" fmla="*/ 102 h 133"/>
              <a:gd name="T10" fmla="*/ 111 w 151"/>
              <a:gd name="T11" fmla="*/ 10 h 133"/>
              <a:gd name="T12" fmla="*/ 75 w 151"/>
              <a:gd name="T1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133">
                <a:moveTo>
                  <a:pt x="75" y="0"/>
                </a:moveTo>
                <a:cubicBezTo>
                  <a:pt x="53" y="0"/>
                  <a:pt x="32" y="11"/>
                  <a:pt x="19" y="31"/>
                </a:cubicBezTo>
                <a:cubicBezTo>
                  <a:pt x="0" y="62"/>
                  <a:pt x="9" y="103"/>
                  <a:pt x="40" y="122"/>
                </a:cubicBezTo>
                <a:cubicBezTo>
                  <a:pt x="51" y="129"/>
                  <a:pt x="63" y="133"/>
                  <a:pt x="75" y="133"/>
                </a:cubicBezTo>
                <a:cubicBezTo>
                  <a:pt x="97" y="133"/>
                  <a:pt x="119" y="122"/>
                  <a:pt x="131" y="102"/>
                </a:cubicBezTo>
                <a:cubicBezTo>
                  <a:pt x="151" y="71"/>
                  <a:pt x="142" y="30"/>
                  <a:pt x="111" y="10"/>
                </a:cubicBezTo>
                <a:cubicBezTo>
                  <a:pt x="100" y="3"/>
                  <a:pt x="87" y="0"/>
                  <a:pt x="7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0" name="Freeform 99"/>
          <p:cNvSpPr/>
          <p:nvPr/>
        </p:nvSpPr>
        <p:spPr bwMode="auto">
          <a:xfrm>
            <a:off x="3536952" y="1470480"/>
            <a:ext cx="93663" cy="80963"/>
          </a:xfrm>
          <a:custGeom>
            <a:avLst/>
            <a:gdLst>
              <a:gd name="T0" fmla="*/ 46 w 93"/>
              <a:gd name="T1" fmla="*/ 0 h 81"/>
              <a:gd name="T2" fmla="*/ 12 w 93"/>
              <a:gd name="T3" fmla="*/ 19 h 81"/>
              <a:gd name="T4" fmla="*/ 25 w 93"/>
              <a:gd name="T5" fmla="*/ 75 h 81"/>
              <a:gd name="T6" fmla="*/ 46 w 93"/>
              <a:gd name="T7" fmla="*/ 81 h 81"/>
              <a:gd name="T8" fmla="*/ 81 w 93"/>
              <a:gd name="T9" fmla="*/ 62 h 81"/>
              <a:gd name="T10" fmla="*/ 68 w 93"/>
              <a:gd name="T11" fmla="*/ 6 h 81"/>
              <a:gd name="T12" fmla="*/ 46 w 93"/>
              <a:gd name="T13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46" y="0"/>
                </a:moveTo>
                <a:cubicBezTo>
                  <a:pt x="33" y="0"/>
                  <a:pt x="20" y="7"/>
                  <a:pt x="12" y="19"/>
                </a:cubicBezTo>
                <a:cubicBezTo>
                  <a:pt x="0" y="38"/>
                  <a:pt x="6" y="63"/>
                  <a:pt x="25" y="75"/>
                </a:cubicBezTo>
                <a:cubicBezTo>
                  <a:pt x="31" y="79"/>
                  <a:pt x="39" y="81"/>
                  <a:pt x="46" y="81"/>
                </a:cubicBezTo>
                <a:cubicBezTo>
                  <a:pt x="60" y="81"/>
                  <a:pt x="73" y="74"/>
                  <a:pt x="81" y="62"/>
                </a:cubicBezTo>
                <a:cubicBezTo>
                  <a:pt x="93" y="43"/>
                  <a:pt x="87" y="18"/>
                  <a:pt x="68" y="6"/>
                </a:cubicBezTo>
                <a:cubicBezTo>
                  <a:pt x="61" y="2"/>
                  <a:pt x="54" y="0"/>
                  <a:pt x="4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1" name="Freeform 100"/>
          <p:cNvSpPr/>
          <p:nvPr/>
        </p:nvSpPr>
        <p:spPr bwMode="auto">
          <a:xfrm>
            <a:off x="3059115" y="184605"/>
            <a:ext cx="211138" cy="184150"/>
          </a:xfrm>
          <a:custGeom>
            <a:avLst/>
            <a:gdLst>
              <a:gd name="T0" fmla="*/ 104 w 208"/>
              <a:gd name="T1" fmla="*/ 0 h 182"/>
              <a:gd name="T2" fmla="*/ 27 w 208"/>
              <a:gd name="T3" fmla="*/ 42 h 182"/>
              <a:gd name="T4" fmla="*/ 56 w 208"/>
              <a:gd name="T5" fmla="*/ 168 h 182"/>
              <a:gd name="T6" fmla="*/ 104 w 208"/>
              <a:gd name="T7" fmla="*/ 182 h 182"/>
              <a:gd name="T8" fmla="*/ 182 w 208"/>
              <a:gd name="T9" fmla="*/ 139 h 182"/>
              <a:gd name="T10" fmla="*/ 153 w 208"/>
              <a:gd name="T11" fmla="*/ 14 h 182"/>
              <a:gd name="T12" fmla="*/ 104 w 208"/>
              <a:gd name="T1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82">
                <a:moveTo>
                  <a:pt x="104" y="0"/>
                </a:moveTo>
                <a:cubicBezTo>
                  <a:pt x="74" y="0"/>
                  <a:pt x="44" y="15"/>
                  <a:pt x="27" y="42"/>
                </a:cubicBezTo>
                <a:cubicBezTo>
                  <a:pt x="0" y="85"/>
                  <a:pt x="13" y="141"/>
                  <a:pt x="56" y="168"/>
                </a:cubicBezTo>
                <a:cubicBezTo>
                  <a:pt x="71" y="178"/>
                  <a:pt x="88" y="182"/>
                  <a:pt x="104" y="182"/>
                </a:cubicBezTo>
                <a:cubicBezTo>
                  <a:pt x="135" y="182"/>
                  <a:pt x="164" y="167"/>
                  <a:pt x="182" y="139"/>
                </a:cubicBezTo>
                <a:cubicBezTo>
                  <a:pt x="208" y="97"/>
                  <a:pt x="196" y="40"/>
                  <a:pt x="153" y="14"/>
                </a:cubicBezTo>
                <a:cubicBezTo>
                  <a:pt x="138" y="4"/>
                  <a:pt x="121" y="0"/>
                  <a:pt x="10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2" name="Freeform 101"/>
          <p:cNvSpPr/>
          <p:nvPr/>
        </p:nvSpPr>
        <p:spPr bwMode="auto">
          <a:xfrm>
            <a:off x="2598740" y="13155"/>
            <a:ext cx="111125" cy="98425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2 h 96"/>
              <a:gd name="T4" fmla="*/ 29 w 109"/>
              <a:gd name="T5" fmla="*/ 88 h 96"/>
              <a:gd name="T6" fmla="*/ 55 w 109"/>
              <a:gd name="T7" fmla="*/ 96 h 96"/>
              <a:gd name="T8" fmla="*/ 95 w 109"/>
              <a:gd name="T9" fmla="*/ 73 h 96"/>
              <a:gd name="T10" fmla="*/ 80 w 109"/>
              <a:gd name="T11" fmla="*/ 7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2"/>
                </a:cubicBezTo>
                <a:cubicBezTo>
                  <a:pt x="0" y="45"/>
                  <a:pt x="7" y="74"/>
                  <a:pt x="29" y="88"/>
                </a:cubicBezTo>
                <a:cubicBezTo>
                  <a:pt x="37" y="93"/>
                  <a:pt x="46" y="96"/>
                  <a:pt x="55" y="96"/>
                </a:cubicBezTo>
                <a:cubicBezTo>
                  <a:pt x="71" y="96"/>
                  <a:pt x="86" y="88"/>
                  <a:pt x="95" y="73"/>
                </a:cubicBezTo>
                <a:cubicBezTo>
                  <a:pt x="109" y="51"/>
                  <a:pt x="103" y="21"/>
                  <a:pt x="80" y="7"/>
                </a:cubicBezTo>
                <a:cubicBezTo>
                  <a:pt x="72" y="2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04"/>
          <p:cNvSpPr/>
          <p:nvPr/>
        </p:nvSpPr>
        <p:spPr bwMode="auto">
          <a:xfrm>
            <a:off x="4231448" y="-70319"/>
            <a:ext cx="227084" cy="198698"/>
          </a:xfrm>
          <a:custGeom>
            <a:avLst/>
            <a:gdLst>
              <a:gd name="T0" fmla="*/ 125 w 250"/>
              <a:gd name="T1" fmla="*/ 0 h 219"/>
              <a:gd name="T2" fmla="*/ 33 w 250"/>
              <a:gd name="T3" fmla="*/ 51 h 219"/>
              <a:gd name="T4" fmla="*/ 67 w 250"/>
              <a:gd name="T5" fmla="*/ 202 h 219"/>
              <a:gd name="T6" fmla="*/ 125 w 250"/>
              <a:gd name="T7" fmla="*/ 219 h 219"/>
              <a:gd name="T8" fmla="*/ 218 w 250"/>
              <a:gd name="T9" fmla="*/ 167 h 219"/>
              <a:gd name="T10" fmla="*/ 184 w 250"/>
              <a:gd name="T11" fmla="*/ 16 h 219"/>
              <a:gd name="T12" fmla="*/ 125 w 250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" h="219">
                <a:moveTo>
                  <a:pt x="125" y="0"/>
                </a:moveTo>
                <a:cubicBezTo>
                  <a:pt x="89" y="0"/>
                  <a:pt x="53" y="18"/>
                  <a:pt x="33" y="51"/>
                </a:cubicBezTo>
                <a:cubicBezTo>
                  <a:pt x="0" y="102"/>
                  <a:pt x="16" y="170"/>
                  <a:pt x="67" y="202"/>
                </a:cubicBezTo>
                <a:cubicBezTo>
                  <a:pt x="85" y="213"/>
                  <a:pt x="105" y="219"/>
                  <a:pt x="125" y="219"/>
                </a:cubicBezTo>
                <a:cubicBezTo>
                  <a:pt x="162" y="219"/>
                  <a:pt x="197" y="201"/>
                  <a:pt x="218" y="167"/>
                </a:cubicBezTo>
                <a:cubicBezTo>
                  <a:pt x="250" y="116"/>
                  <a:pt x="235" y="49"/>
                  <a:pt x="184" y="16"/>
                </a:cubicBezTo>
                <a:cubicBezTo>
                  <a:pt x="165" y="5"/>
                  <a:pt x="145" y="0"/>
                  <a:pt x="12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05"/>
          <p:cNvSpPr/>
          <p:nvPr/>
        </p:nvSpPr>
        <p:spPr bwMode="auto">
          <a:xfrm>
            <a:off x="5367340" y="113168"/>
            <a:ext cx="147638" cy="128588"/>
          </a:xfrm>
          <a:custGeom>
            <a:avLst/>
            <a:gdLst>
              <a:gd name="T0" fmla="*/ 72 w 145"/>
              <a:gd name="T1" fmla="*/ 0 h 126"/>
              <a:gd name="T2" fmla="*/ 19 w 145"/>
              <a:gd name="T3" fmla="*/ 29 h 126"/>
              <a:gd name="T4" fmla="*/ 39 w 145"/>
              <a:gd name="T5" fmla="*/ 117 h 126"/>
              <a:gd name="T6" fmla="*/ 72 w 145"/>
              <a:gd name="T7" fmla="*/ 126 h 126"/>
              <a:gd name="T8" fmla="*/ 126 w 145"/>
              <a:gd name="T9" fmla="*/ 97 h 126"/>
              <a:gd name="T10" fmla="*/ 106 w 145"/>
              <a:gd name="T11" fmla="*/ 9 h 126"/>
              <a:gd name="T12" fmla="*/ 72 w 145"/>
              <a:gd name="T13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" h="126">
                <a:moveTo>
                  <a:pt x="72" y="0"/>
                </a:moveTo>
                <a:cubicBezTo>
                  <a:pt x="51" y="0"/>
                  <a:pt x="31" y="10"/>
                  <a:pt x="19" y="29"/>
                </a:cubicBezTo>
                <a:cubicBezTo>
                  <a:pt x="0" y="59"/>
                  <a:pt x="9" y="98"/>
                  <a:pt x="39" y="117"/>
                </a:cubicBezTo>
                <a:cubicBezTo>
                  <a:pt x="49" y="123"/>
                  <a:pt x="61" y="126"/>
                  <a:pt x="72" y="126"/>
                </a:cubicBezTo>
                <a:cubicBezTo>
                  <a:pt x="93" y="126"/>
                  <a:pt x="114" y="116"/>
                  <a:pt x="126" y="97"/>
                </a:cubicBezTo>
                <a:cubicBezTo>
                  <a:pt x="145" y="67"/>
                  <a:pt x="136" y="28"/>
                  <a:pt x="106" y="9"/>
                </a:cubicBezTo>
                <a:cubicBezTo>
                  <a:pt x="96" y="3"/>
                  <a:pt x="84" y="0"/>
                  <a:pt x="72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3" name="Freeform 175"/>
          <p:cNvSpPr/>
          <p:nvPr/>
        </p:nvSpPr>
        <p:spPr bwMode="auto">
          <a:xfrm rot="21368463">
            <a:off x="11161387" y="1972320"/>
            <a:ext cx="1606550" cy="1609725"/>
          </a:xfrm>
          <a:custGeom>
            <a:avLst/>
            <a:gdLst>
              <a:gd name="T0" fmla="*/ 1156 w 1576"/>
              <a:gd name="T1" fmla="*/ 203 h 1577"/>
              <a:gd name="T2" fmla="*/ 1373 w 1576"/>
              <a:gd name="T3" fmla="*/ 1156 h 1577"/>
              <a:gd name="T4" fmla="*/ 420 w 1576"/>
              <a:gd name="T5" fmla="*/ 1373 h 1577"/>
              <a:gd name="T6" fmla="*/ 203 w 1576"/>
              <a:gd name="T7" fmla="*/ 420 h 1577"/>
              <a:gd name="T8" fmla="*/ 1156 w 1576"/>
              <a:gd name="T9" fmla="*/ 203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6" h="1577">
                <a:moveTo>
                  <a:pt x="1156" y="203"/>
                </a:moveTo>
                <a:cubicBezTo>
                  <a:pt x="1479" y="406"/>
                  <a:pt x="1576" y="833"/>
                  <a:pt x="1373" y="1156"/>
                </a:cubicBezTo>
                <a:cubicBezTo>
                  <a:pt x="1170" y="1479"/>
                  <a:pt x="744" y="1577"/>
                  <a:pt x="420" y="1373"/>
                </a:cubicBezTo>
                <a:cubicBezTo>
                  <a:pt x="97" y="1170"/>
                  <a:pt x="0" y="744"/>
                  <a:pt x="203" y="420"/>
                </a:cubicBezTo>
                <a:cubicBezTo>
                  <a:pt x="406" y="97"/>
                  <a:pt x="833" y="0"/>
                  <a:pt x="1156" y="203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7" name="Freeform 179"/>
          <p:cNvSpPr/>
          <p:nvPr/>
        </p:nvSpPr>
        <p:spPr bwMode="auto">
          <a:xfrm rot="21368463">
            <a:off x="11709021" y="2507310"/>
            <a:ext cx="511175" cy="512763"/>
          </a:xfrm>
          <a:custGeom>
            <a:avLst/>
            <a:gdLst>
              <a:gd name="T0" fmla="*/ 368 w 502"/>
              <a:gd name="T1" fmla="*/ 65 h 502"/>
              <a:gd name="T2" fmla="*/ 438 w 502"/>
              <a:gd name="T3" fmla="*/ 368 h 502"/>
              <a:gd name="T4" fmla="*/ 134 w 502"/>
              <a:gd name="T5" fmla="*/ 438 h 502"/>
              <a:gd name="T6" fmla="*/ 65 w 502"/>
              <a:gd name="T7" fmla="*/ 134 h 502"/>
              <a:gd name="T8" fmla="*/ 368 w 502"/>
              <a:gd name="T9" fmla="*/ 65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2" h="502">
                <a:moveTo>
                  <a:pt x="368" y="65"/>
                </a:moveTo>
                <a:cubicBezTo>
                  <a:pt x="471" y="129"/>
                  <a:pt x="502" y="265"/>
                  <a:pt x="438" y="368"/>
                </a:cubicBezTo>
                <a:cubicBezTo>
                  <a:pt x="373" y="471"/>
                  <a:pt x="237" y="502"/>
                  <a:pt x="134" y="438"/>
                </a:cubicBezTo>
                <a:cubicBezTo>
                  <a:pt x="31" y="373"/>
                  <a:pt x="0" y="237"/>
                  <a:pt x="65" y="134"/>
                </a:cubicBezTo>
                <a:cubicBezTo>
                  <a:pt x="129" y="31"/>
                  <a:pt x="265" y="0"/>
                  <a:pt x="368" y="6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2" name="Freeform 59"/>
          <p:cNvSpPr/>
          <p:nvPr/>
        </p:nvSpPr>
        <p:spPr bwMode="auto">
          <a:xfrm rot="21368463">
            <a:off x="9317416" y="5848184"/>
            <a:ext cx="819150" cy="1431925"/>
          </a:xfrm>
          <a:custGeom>
            <a:avLst/>
            <a:gdLst>
              <a:gd name="T0" fmla="*/ 6 w 806"/>
              <a:gd name="T1" fmla="*/ 1409 h 1409"/>
              <a:gd name="T2" fmla="*/ 4 w 806"/>
              <a:gd name="T3" fmla="*/ 1408 h 1409"/>
              <a:gd name="T4" fmla="*/ 1 w 806"/>
              <a:gd name="T5" fmla="*/ 1400 h 1409"/>
              <a:gd name="T6" fmla="*/ 794 w 806"/>
              <a:gd name="T7" fmla="*/ 4 h 1409"/>
              <a:gd name="T8" fmla="*/ 802 w 806"/>
              <a:gd name="T9" fmla="*/ 1 h 1409"/>
              <a:gd name="T10" fmla="*/ 804 w 806"/>
              <a:gd name="T11" fmla="*/ 10 h 1409"/>
              <a:gd name="T12" fmla="*/ 12 w 806"/>
              <a:gd name="T13" fmla="*/ 1406 h 1409"/>
              <a:gd name="T14" fmla="*/ 6 w 806"/>
              <a:gd name="T15" fmla="*/ 1409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6" h="1409">
                <a:moveTo>
                  <a:pt x="6" y="1409"/>
                </a:moveTo>
                <a:cubicBezTo>
                  <a:pt x="5" y="1409"/>
                  <a:pt x="4" y="1409"/>
                  <a:pt x="4" y="1408"/>
                </a:cubicBezTo>
                <a:cubicBezTo>
                  <a:pt x="1" y="1406"/>
                  <a:pt x="0" y="1403"/>
                  <a:pt x="1" y="1400"/>
                </a:cubicBezTo>
                <a:cubicBezTo>
                  <a:pt x="794" y="4"/>
                  <a:pt x="794" y="4"/>
                  <a:pt x="794" y="4"/>
                </a:cubicBezTo>
                <a:cubicBezTo>
                  <a:pt x="795" y="1"/>
                  <a:pt x="799" y="0"/>
                  <a:pt x="802" y="1"/>
                </a:cubicBezTo>
                <a:cubicBezTo>
                  <a:pt x="805" y="3"/>
                  <a:pt x="806" y="7"/>
                  <a:pt x="804" y="10"/>
                </a:cubicBezTo>
                <a:cubicBezTo>
                  <a:pt x="12" y="1406"/>
                  <a:pt x="12" y="1406"/>
                  <a:pt x="12" y="1406"/>
                </a:cubicBezTo>
                <a:cubicBezTo>
                  <a:pt x="11" y="1408"/>
                  <a:pt x="9" y="1409"/>
                  <a:pt x="6" y="140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3" name="Freeform 60"/>
          <p:cNvSpPr/>
          <p:nvPr/>
        </p:nvSpPr>
        <p:spPr bwMode="auto">
          <a:xfrm rot="21368463">
            <a:off x="10127449" y="5741316"/>
            <a:ext cx="2376488" cy="1692275"/>
          </a:xfrm>
          <a:custGeom>
            <a:avLst/>
            <a:gdLst>
              <a:gd name="T0" fmla="*/ 2332 w 2339"/>
              <a:gd name="T1" fmla="*/ 1665 h 1665"/>
              <a:gd name="T2" fmla="*/ 2329 w 2339"/>
              <a:gd name="T3" fmla="*/ 1664 h 1665"/>
              <a:gd name="T4" fmla="*/ 3 w 2339"/>
              <a:gd name="T5" fmla="*/ 11 h 1665"/>
              <a:gd name="T6" fmla="*/ 2 w 2339"/>
              <a:gd name="T7" fmla="*/ 3 h 1665"/>
              <a:gd name="T8" fmla="*/ 10 w 2339"/>
              <a:gd name="T9" fmla="*/ 2 h 1665"/>
              <a:gd name="T10" fmla="*/ 2335 w 2339"/>
              <a:gd name="T11" fmla="*/ 1654 h 1665"/>
              <a:gd name="T12" fmla="*/ 2337 w 2339"/>
              <a:gd name="T13" fmla="*/ 1662 h 1665"/>
              <a:gd name="T14" fmla="*/ 2332 w 2339"/>
              <a:gd name="T15" fmla="*/ 1665 h 1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9" h="1665">
                <a:moveTo>
                  <a:pt x="2332" y="1665"/>
                </a:moveTo>
                <a:cubicBezTo>
                  <a:pt x="2331" y="1665"/>
                  <a:pt x="2330" y="1665"/>
                  <a:pt x="2329" y="1664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0"/>
                  <a:pt x="0" y="6"/>
                  <a:pt x="2" y="3"/>
                </a:cubicBezTo>
                <a:cubicBezTo>
                  <a:pt x="4" y="0"/>
                  <a:pt x="8" y="0"/>
                  <a:pt x="10" y="2"/>
                </a:cubicBezTo>
                <a:cubicBezTo>
                  <a:pt x="2335" y="1654"/>
                  <a:pt x="2335" y="1654"/>
                  <a:pt x="2335" y="1654"/>
                </a:cubicBezTo>
                <a:cubicBezTo>
                  <a:pt x="2338" y="1656"/>
                  <a:pt x="2339" y="1660"/>
                  <a:pt x="2337" y="1662"/>
                </a:cubicBezTo>
                <a:cubicBezTo>
                  <a:pt x="2336" y="1664"/>
                  <a:pt x="2334" y="1665"/>
                  <a:pt x="2332" y="16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6" name="Freeform 63"/>
          <p:cNvSpPr/>
          <p:nvPr/>
        </p:nvSpPr>
        <p:spPr bwMode="auto">
          <a:xfrm rot="21368463">
            <a:off x="10045759" y="4996027"/>
            <a:ext cx="1962150" cy="774700"/>
          </a:xfrm>
          <a:custGeom>
            <a:avLst/>
            <a:gdLst>
              <a:gd name="T0" fmla="*/ 7 w 1932"/>
              <a:gd name="T1" fmla="*/ 763 h 763"/>
              <a:gd name="T2" fmla="*/ 1 w 1932"/>
              <a:gd name="T3" fmla="*/ 759 h 763"/>
              <a:gd name="T4" fmla="*/ 5 w 1932"/>
              <a:gd name="T5" fmla="*/ 751 h 763"/>
              <a:gd name="T6" fmla="*/ 1923 w 1932"/>
              <a:gd name="T7" fmla="*/ 1 h 763"/>
              <a:gd name="T8" fmla="*/ 1931 w 1932"/>
              <a:gd name="T9" fmla="*/ 5 h 763"/>
              <a:gd name="T10" fmla="*/ 1927 w 1932"/>
              <a:gd name="T11" fmla="*/ 13 h 763"/>
              <a:gd name="T12" fmla="*/ 9 w 1932"/>
              <a:gd name="T13" fmla="*/ 762 h 763"/>
              <a:gd name="T14" fmla="*/ 7 w 1932"/>
              <a:gd name="T1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32" h="763">
                <a:moveTo>
                  <a:pt x="7" y="763"/>
                </a:moveTo>
                <a:cubicBezTo>
                  <a:pt x="4" y="763"/>
                  <a:pt x="2" y="761"/>
                  <a:pt x="1" y="759"/>
                </a:cubicBezTo>
                <a:cubicBezTo>
                  <a:pt x="0" y="756"/>
                  <a:pt x="2" y="752"/>
                  <a:pt x="5" y="751"/>
                </a:cubicBezTo>
                <a:cubicBezTo>
                  <a:pt x="1923" y="1"/>
                  <a:pt x="1923" y="1"/>
                  <a:pt x="1923" y="1"/>
                </a:cubicBezTo>
                <a:cubicBezTo>
                  <a:pt x="1926" y="0"/>
                  <a:pt x="1930" y="2"/>
                  <a:pt x="1931" y="5"/>
                </a:cubicBezTo>
                <a:cubicBezTo>
                  <a:pt x="1932" y="8"/>
                  <a:pt x="1931" y="11"/>
                  <a:pt x="1927" y="13"/>
                </a:cubicBezTo>
                <a:cubicBezTo>
                  <a:pt x="9" y="762"/>
                  <a:pt x="9" y="762"/>
                  <a:pt x="9" y="762"/>
                </a:cubicBezTo>
                <a:cubicBezTo>
                  <a:pt x="8" y="762"/>
                  <a:pt x="8" y="763"/>
                  <a:pt x="7" y="7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7" name="Freeform 64"/>
          <p:cNvSpPr/>
          <p:nvPr/>
        </p:nvSpPr>
        <p:spPr bwMode="auto">
          <a:xfrm rot="21368463">
            <a:off x="11438932" y="4749068"/>
            <a:ext cx="534988" cy="212725"/>
          </a:xfrm>
          <a:custGeom>
            <a:avLst/>
            <a:gdLst>
              <a:gd name="T0" fmla="*/ 520 w 527"/>
              <a:gd name="T1" fmla="*/ 210 h 210"/>
              <a:gd name="T2" fmla="*/ 518 w 527"/>
              <a:gd name="T3" fmla="*/ 210 h 210"/>
              <a:gd name="T4" fmla="*/ 4 w 527"/>
              <a:gd name="T5" fmla="*/ 12 h 210"/>
              <a:gd name="T6" fmla="*/ 1 w 527"/>
              <a:gd name="T7" fmla="*/ 4 h 210"/>
              <a:gd name="T8" fmla="*/ 9 w 527"/>
              <a:gd name="T9" fmla="*/ 1 h 210"/>
              <a:gd name="T10" fmla="*/ 522 w 527"/>
              <a:gd name="T11" fmla="*/ 198 h 210"/>
              <a:gd name="T12" fmla="*/ 526 w 527"/>
              <a:gd name="T13" fmla="*/ 206 h 210"/>
              <a:gd name="T14" fmla="*/ 520 w 527"/>
              <a:gd name="T15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7" h="210">
                <a:moveTo>
                  <a:pt x="520" y="210"/>
                </a:moveTo>
                <a:cubicBezTo>
                  <a:pt x="520" y="210"/>
                  <a:pt x="519" y="210"/>
                  <a:pt x="518" y="210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1" y="4"/>
                </a:cubicBezTo>
                <a:cubicBezTo>
                  <a:pt x="2" y="1"/>
                  <a:pt x="6" y="0"/>
                  <a:pt x="9" y="1"/>
                </a:cubicBezTo>
                <a:cubicBezTo>
                  <a:pt x="522" y="198"/>
                  <a:pt x="522" y="198"/>
                  <a:pt x="522" y="198"/>
                </a:cubicBezTo>
                <a:cubicBezTo>
                  <a:pt x="526" y="200"/>
                  <a:pt x="527" y="203"/>
                  <a:pt x="526" y="206"/>
                </a:cubicBezTo>
                <a:cubicBezTo>
                  <a:pt x="525" y="209"/>
                  <a:pt x="523" y="210"/>
                  <a:pt x="520" y="21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8" name="Freeform 65"/>
          <p:cNvSpPr/>
          <p:nvPr/>
        </p:nvSpPr>
        <p:spPr bwMode="auto">
          <a:xfrm rot="21368463">
            <a:off x="12008990" y="4916144"/>
            <a:ext cx="420688" cy="1263650"/>
          </a:xfrm>
          <a:custGeom>
            <a:avLst/>
            <a:gdLst>
              <a:gd name="T0" fmla="*/ 408 w 415"/>
              <a:gd name="T1" fmla="*/ 1243 h 1243"/>
              <a:gd name="T2" fmla="*/ 402 w 415"/>
              <a:gd name="T3" fmla="*/ 1239 h 1243"/>
              <a:gd name="T4" fmla="*/ 1 w 415"/>
              <a:gd name="T5" fmla="*/ 9 h 1243"/>
              <a:gd name="T6" fmla="*/ 4 w 415"/>
              <a:gd name="T7" fmla="*/ 1 h 1243"/>
              <a:gd name="T8" fmla="*/ 12 w 415"/>
              <a:gd name="T9" fmla="*/ 5 h 1243"/>
              <a:gd name="T10" fmla="*/ 413 w 415"/>
              <a:gd name="T11" fmla="*/ 1235 h 1243"/>
              <a:gd name="T12" fmla="*/ 410 w 415"/>
              <a:gd name="T13" fmla="*/ 1243 h 1243"/>
              <a:gd name="T14" fmla="*/ 408 w 415"/>
              <a:gd name="T15" fmla="*/ 1243 h 1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5" h="1243">
                <a:moveTo>
                  <a:pt x="408" y="1243"/>
                </a:moveTo>
                <a:cubicBezTo>
                  <a:pt x="405" y="1243"/>
                  <a:pt x="403" y="1241"/>
                  <a:pt x="402" y="1239"/>
                </a:cubicBezTo>
                <a:cubicBezTo>
                  <a:pt x="1" y="9"/>
                  <a:pt x="1" y="9"/>
                  <a:pt x="1" y="9"/>
                </a:cubicBezTo>
                <a:cubicBezTo>
                  <a:pt x="0" y="6"/>
                  <a:pt x="1" y="2"/>
                  <a:pt x="4" y="1"/>
                </a:cubicBezTo>
                <a:cubicBezTo>
                  <a:pt x="8" y="0"/>
                  <a:pt x="11" y="2"/>
                  <a:pt x="12" y="5"/>
                </a:cubicBezTo>
                <a:cubicBezTo>
                  <a:pt x="413" y="1235"/>
                  <a:pt x="413" y="1235"/>
                  <a:pt x="413" y="1235"/>
                </a:cubicBezTo>
                <a:cubicBezTo>
                  <a:pt x="415" y="1238"/>
                  <a:pt x="413" y="1242"/>
                  <a:pt x="410" y="1243"/>
                </a:cubicBezTo>
                <a:cubicBezTo>
                  <a:pt x="409" y="1243"/>
                  <a:pt x="408" y="1243"/>
                  <a:pt x="408" y="124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9" name="Freeform 66"/>
          <p:cNvSpPr/>
          <p:nvPr/>
        </p:nvSpPr>
        <p:spPr bwMode="auto">
          <a:xfrm rot="21368463">
            <a:off x="10087391" y="5742880"/>
            <a:ext cx="2370138" cy="501650"/>
          </a:xfrm>
          <a:custGeom>
            <a:avLst/>
            <a:gdLst>
              <a:gd name="T0" fmla="*/ 2327 w 2333"/>
              <a:gd name="T1" fmla="*/ 493 h 493"/>
              <a:gd name="T2" fmla="*/ 2326 w 2333"/>
              <a:gd name="T3" fmla="*/ 493 h 493"/>
              <a:gd name="T4" fmla="*/ 6 w 2333"/>
              <a:gd name="T5" fmla="*/ 12 h 493"/>
              <a:gd name="T6" fmla="*/ 1 w 2333"/>
              <a:gd name="T7" fmla="*/ 5 h 493"/>
              <a:gd name="T8" fmla="*/ 8 w 2333"/>
              <a:gd name="T9" fmla="*/ 1 h 493"/>
              <a:gd name="T10" fmla="*/ 2328 w 2333"/>
              <a:gd name="T11" fmla="*/ 481 h 493"/>
              <a:gd name="T12" fmla="*/ 2333 w 2333"/>
              <a:gd name="T13" fmla="*/ 488 h 493"/>
              <a:gd name="T14" fmla="*/ 2327 w 2333"/>
              <a:gd name="T15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493">
                <a:moveTo>
                  <a:pt x="2327" y="493"/>
                </a:moveTo>
                <a:cubicBezTo>
                  <a:pt x="2326" y="493"/>
                  <a:pt x="2326" y="493"/>
                  <a:pt x="2326" y="493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2328" y="481"/>
                  <a:pt x="2328" y="481"/>
                  <a:pt x="2328" y="481"/>
                </a:cubicBezTo>
                <a:cubicBezTo>
                  <a:pt x="2331" y="482"/>
                  <a:pt x="2333" y="485"/>
                  <a:pt x="2333" y="488"/>
                </a:cubicBezTo>
                <a:cubicBezTo>
                  <a:pt x="2332" y="491"/>
                  <a:pt x="2330" y="493"/>
                  <a:pt x="2327" y="49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0" name="Freeform 67"/>
          <p:cNvSpPr/>
          <p:nvPr/>
        </p:nvSpPr>
        <p:spPr bwMode="auto">
          <a:xfrm rot="21368463">
            <a:off x="10133566" y="5802238"/>
            <a:ext cx="561975" cy="1812925"/>
          </a:xfrm>
          <a:custGeom>
            <a:avLst/>
            <a:gdLst>
              <a:gd name="T0" fmla="*/ 546 w 553"/>
              <a:gd name="T1" fmla="*/ 1783 h 1783"/>
              <a:gd name="T2" fmla="*/ 541 w 553"/>
              <a:gd name="T3" fmla="*/ 1779 h 1783"/>
              <a:gd name="T4" fmla="*/ 1 w 553"/>
              <a:gd name="T5" fmla="*/ 8 h 1783"/>
              <a:gd name="T6" fmla="*/ 5 w 553"/>
              <a:gd name="T7" fmla="*/ 1 h 1783"/>
              <a:gd name="T8" fmla="*/ 13 w 553"/>
              <a:gd name="T9" fmla="*/ 5 h 1783"/>
              <a:gd name="T10" fmla="*/ 552 w 553"/>
              <a:gd name="T11" fmla="*/ 1775 h 1783"/>
              <a:gd name="T12" fmla="*/ 548 w 553"/>
              <a:gd name="T13" fmla="*/ 1783 h 1783"/>
              <a:gd name="T14" fmla="*/ 546 w 553"/>
              <a:gd name="T15" fmla="*/ 1783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3" h="1783">
                <a:moveTo>
                  <a:pt x="546" y="1783"/>
                </a:moveTo>
                <a:cubicBezTo>
                  <a:pt x="544" y="1783"/>
                  <a:pt x="541" y="1782"/>
                  <a:pt x="541" y="1779"/>
                </a:cubicBezTo>
                <a:cubicBezTo>
                  <a:pt x="1" y="8"/>
                  <a:pt x="1" y="8"/>
                  <a:pt x="1" y="8"/>
                </a:cubicBezTo>
                <a:cubicBezTo>
                  <a:pt x="0" y="5"/>
                  <a:pt x="2" y="2"/>
                  <a:pt x="5" y="1"/>
                </a:cubicBezTo>
                <a:cubicBezTo>
                  <a:pt x="8" y="0"/>
                  <a:pt x="12" y="2"/>
                  <a:pt x="13" y="5"/>
                </a:cubicBezTo>
                <a:cubicBezTo>
                  <a:pt x="552" y="1775"/>
                  <a:pt x="552" y="1775"/>
                  <a:pt x="552" y="1775"/>
                </a:cubicBezTo>
                <a:cubicBezTo>
                  <a:pt x="553" y="1779"/>
                  <a:pt x="551" y="1782"/>
                  <a:pt x="548" y="1783"/>
                </a:cubicBezTo>
                <a:cubicBezTo>
                  <a:pt x="547" y="1783"/>
                  <a:pt x="547" y="1783"/>
                  <a:pt x="546" y="178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1" name="Freeform 68"/>
          <p:cNvSpPr/>
          <p:nvPr/>
        </p:nvSpPr>
        <p:spPr bwMode="auto">
          <a:xfrm rot="21368463">
            <a:off x="10039620" y="4813803"/>
            <a:ext cx="1439863" cy="974725"/>
          </a:xfrm>
          <a:custGeom>
            <a:avLst/>
            <a:gdLst>
              <a:gd name="T0" fmla="*/ 7 w 1418"/>
              <a:gd name="T1" fmla="*/ 960 h 960"/>
              <a:gd name="T2" fmla="*/ 2 w 1418"/>
              <a:gd name="T3" fmla="*/ 957 h 960"/>
              <a:gd name="T4" fmla="*/ 3 w 1418"/>
              <a:gd name="T5" fmla="*/ 949 h 960"/>
              <a:gd name="T6" fmla="*/ 1408 w 1418"/>
              <a:gd name="T7" fmla="*/ 1 h 960"/>
              <a:gd name="T8" fmla="*/ 1416 w 1418"/>
              <a:gd name="T9" fmla="*/ 3 h 960"/>
              <a:gd name="T10" fmla="*/ 1415 w 1418"/>
              <a:gd name="T11" fmla="*/ 11 h 960"/>
              <a:gd name="T12" fmla="*/ 10 w 1418"/>
              <a:gd name="T13" fmla="*/ 959 h 960"/>
              <a:gd name="T14" fmla="*/ 7 w 1418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8" h="960">
                <a:moveTo>
                  <a:pt x="7" y="960"/>
                </a:moveTo>
                <a:cubicBezTo>
                  <a:pt x="5" y="960"/>
                  <a:pt x="3" y="959"/>
                  <a:pt x="2" y="957"/>
                </a:cubicBezTo>
                <a:cubicBezTo>
                  <a:pt x="0" y="954"/>
                  <a:pt x="1" y="950"/>
                  <a:pt x="3" y="949"/>
                </a:cubicBezTo>
                <a:cubicBezTo>
                  <a:pt x="1408" y="1"/>
                  <a:pt x="1408" y="1"/>
                  <a:pt x="1408" y="1"/>
                </a:cubicBezTo>
                <a:cubicBezTo>
                  <a:pt x="1411" y="0"/>
                  <a:pt x="1415" y="0"/>
                  <a:pt x="1416" y="3"/>
                </a:cubicBezTo>
                <a:cubicBezTo>
                  <a:pt x="1418" y="6"/>
                  <a:pt x="1418" y="9"/>
                  <a:pt x="1415" y="11"/>
                </a:cubicBezTo>
                <a:cubicBezTo>
                  <a:pt x="10" y="959"/>
                  <a:pt x="10" y="959"/>
                  <a:pt x="10" y="959"/>
                </a:cubicBezTo>
                <a:cubicBezTo>
                  <a:pt x="9" y="959"/>
                  <a:pt x="8" y="960"/>
                  <a:pt x="7" y="96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2" name="Freeform 69"/>
          <p:cNvSpPr/>
          <p:nvPr/>
        </p:nvSpPr>
        <p:spPr bwMode="auto">
          <a:xfrm rot="21368463">
            <a:off x="11365572" y="2771501"/>
            <a:ext cx="688975" cy="1987550"/>
          </a:xfrm>
          <a:custGeom>
            <a:avLst/>
            <a:gdLst>
              <a:gd name="T0" fmla="*/ 6 w 678"/>
              <a:gd name="T1" fmla="*/ 1955 h 1955"/>
              <a:gd name="T2" fmla="*/ 5 w 678"/>
              <a:gd name="T3" fmla="*/ 1955 h 1955"/>
              <a:gd name="T4" fmla="*/ 1 w 678"/>
              <a:gd name="T5" fmla="*/ 1947 h 1955"/>
              <a:gd name="T6" fmla="*/ 665 w 678"/>
              <a:gd name="T7" fmla="*/ 5 h 1955"/>
              <a:gd name="T8" fmla="*/ 673 w 678"/>
              <a:gd name="T9" fmla="*/ 1 h 1955"/>
              <a:gd name="T10" fmla="*/ 677 w 678"/>
              <a:gd name="T11" fmla="*/ 9 h 1955"/>
              <a:gd name="T12" fmla="*/ 12 w 678"/>
              <a:gd name="T13" fmla="*/ 1951 h 1955"/>
              <a:gd name="T14" fmla="*/ 6 w 678"/>
              <a:gd name="T15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78" h="1955">
                <a:moveTo>
                  <a:pt x="6" y="1955"/>
                </a:moveTo>
                <a:cubicBezTo>
                  <a:pt x="6" y="1955"/>
                  <a:pt x="5" y="1955"/>
                  <a:pt x="5" y="1955"/>
                </a:cubicBezTo>
                <a:cubicBezTo>
                  <a:pt x="1" y="1954"/>
                  <a:pt x="0" y="1951"/>
                  <a:pt x="1" y="1947"/>
                </a:cubicBezTo>
                <a:cubicBezTo>
                  <a:pt x="665" y="5"/>
                  <a:pt x="665" y="5"/>
                  <a:pt x="665" y="5"/>
                </a:cubicBezTo>
                <a:cubicBezTo>
                  <a:pt x="666" y="2"/>
                  <a:pt x="670" y="0"/>
                  <a:pt x="673" y="1"/>
                </a:cubicBezTo>
                <a:cubicBezTo>
                  <a:pt x="676" y="2"/>
                  <a:pt x="678" y="6"/>
                  <a:pt x="677" y="9"/>
                </a:cubicBezTo>
                <a:cubicBezTo>
                  <a:pt x="12" y="1951"/>
                  <a:pt x="12" y="1951"/>
                  <a:pt x="12" y="1951"/>
                </a:cubicBezTo>
                <a:cubicBezTo>
                  <a:pt x="11" y="1954"/>
                  <a:pt x="9" y="1955"/>
                  <a:pt x="6" y="19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3" name="Freeform 70"/>
          <p:cNvSpPr/>
          <p:nvPr/>
        </p:nvSpPr>
        <p:spPr bwMode="auto">
          <a:xfrm rot="21368463">
            <a:off x="12037221" y="2714647"/>
            <a:ext cx="1030288" cy="1954213"/>
          </a:xfrm>
          <a:custGeom>
            <a:avLst/>
            <a:gdLst>
              <a:gd name="T0" fmla="*/ 1008 w 1015"/>
              <a:gd name="T1" fmla="*/ 1923 h 1923"/>
              <a:gd name="T2" fmla="*/ 1003 w 1015"/>
              <a:gd name="T3" fmla="*/ 1920 h 1923"/>
              <a:gd name="T4" fmla="*/ 2 w 1015"/>
              <a:gd name="T5" fmla="*/ 10 h 1923"/>
              <a:gd name="T6" fmla="*/ 4 w 1015"/>
              <a:gd name="T7" fmla="*/ 2 h 1923"/>
              <a:gd name="T8" fmla="*/ 12 w 1015"/>
              <a:gd name="T9" fmla="*/ 4 h 1923"/>
              <a:gd name="T10" fmla="*/ 1013 w 1015"/>
              <a:gd name="T11" fmla="*/ 1914 h 1923"/>
              <a:gd name="T12" fmla="*/ 1011 w 1015"/>
              <a:gd name="T13" fmla="*/ 1922 h 1923"/>
              <a:gd name="T14" fmla="*/ 1008 w 1015"/>
              <a:gd name="T15" fmla="*/ 1923 h 1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5" h="1923">
                <a:moveTo>
                  <a:pt x="1008" y="1923"/>
                </a:moveTo>
                <a:cubicBezTo>
                  <a:pt x="1006" y="1923"/>
                  <a:pt x="1004" y="1922"/>
                  <a:pt x="1003" y="1920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7"/>
                  <a:pt x="1" y="3"/>
                  <a:pt x="4" y="2"/>
                </a:cubicBezTo>
                <a:cubicBezTo>
                  <a:pt x="7" y="0"/>
                  <a:pt x="11" y="1"/>
                  <a:pt x="12" y="4"/>
                </a:cubicBezTo>
                <a:cubicBezTo>
                  <a:pt x="1013" y="1914"/>
                  <a:pt x="1013" y="1914"/>
                  <a:pt x="1013" y="1914"/>
                </a:cubicBezTo>
                <a:cubicBezTo>
                  <a:pt x="1015" y="1917"/>
                  <a:pt x="1014" y="1921"/>
                  <a:pt x="1011" y="1922"/>
                </a:cubicBezTo>
                <a:cubicBezTo>
                  <a:pt x="1010" y="1923"/>
                  <a:pt x="1009" y="1923"/>
                  <a:pt x="1008" y="192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2" name="Freeform 79"/>
          <p:cNvSpPr/>
          <p:nvPr/>
        </p:nvSpPr>
        <p:spPr bwMode="auto">
          <a:xfrm rot="21368463">
            <a:off x="11999357" y="2713088"/>
            <a:ext cx="1114425" cy="831850"/>
          </a:xfrm>
          <a:custGeom>
            <a:avLst/>
            <a:gdLst>
              <a:gd name="T0" fmla="*/ 1090 w 1097"/>
              <a:gd name="T1" fmla="*/ 819 h 819"/>
              <a:gd name="T2" fmla="*/ 1087 w 1097"/>
              <a:gd name="T3" fmla="*/ 818 h 819"/>
              <a:gd name="T4" fmla="*/ 3 w 1097"/>
              <a:gd name="T5" fmla="*/ 12 h 819"/>
              <a:gd name="T6" fmla="*/ 2 w 1097"/>
              <a:gd name="T7" fmla="*/ 3 h 819"/>
              <a:gd name="T8" fmla="*/ 11 w 1097"/>
              <a:gd name="T9" fmla="*/ 2 h 819"/>
              <a:gd name="T10" fmla="*/ 1094 w 1097"/>
              <a:gd name="T11" fmla="*/ 808 h 819"/>
              <a:gd name="T12" fmla="*/ 1095 w 1097"/>
              <a:gd name="T13" fmla="*/ 817 h 819"/>
              <a:gd name="T14" fmla="*/ 1090 w 1097"/>
              <a:gd name="T15" fmla="*/ 819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7" h="819">
                <a:moveTo>
                  <a:pt x="1090" y="819"/>
                </a:moveTo>
                <a:cubicBezTo>
                  <a:pt x="1089" y="819"/>
                  <a:pt x="1088" y="819"/>
                  <a:pt x="1087" y="818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0"/>
                  <a:pt x="0" y="6"/>
                  <a:pt x="2" y="3"/>
                </a:cubicBezTo>
                <a:cubicBezTo>
                  <a:pt x="4" y="1"/>
                  <a:pt x="8" y="0"/>
                  <a:pt x="11" y="2"/>
                </a:cubicBezTo>
                <a:cubicBezTo>
                  <a:pt x="1094" y="808"/>
                  <a:pt x="1094" y="808"/>
                  <a:pt x="1094" y="808"/>
                </a:cubicBezTo>
                <a:cubicBezTo>
                  <a:pt x="1097" y="810"/>
                  <a:pt x="1097" y="814"/>
                  <a:pt x="1095" y="817"/>
                </a:cubicBezTo>
                <a:cubicBezTo>
                  <a:pt x="1094" y="818"/>
                  <a:pt x="1092" y="819"/>
                  <a:pt x="1090" y="81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4" name="Freeform 81"/>
          <p:cNvSpPr/>
          <p:nvPr/>
        </p:nvSpPr>
        <p:spPr bwMode="auto">
          <a:xfrm rot="21368463">
            <a:off x="8530767" y="5404785"/>
            <a:ext cx="1543050" cy="482600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5" name="Freeform 82"/>
          <p:cNvSpPr/>
          <p:nvPr/>
        </p:nvSpPr>
        <p:spPr bwMode="auto">
          <a:xfrm rot="21368463">
            <a:off x="5964478" y="5542794"/>
            <a:ext cx="2660650" cy="2768600"/>
          </a:xfrm>
          <a:custGeom>
            <a:avLst/>
            <a:gdLst>
              <a:gd name="T0" fmla="*/ 6 w 2619"/>
              <a:gd name="T1" fmla="*/ 2724 h 2724"/>
              <a:gd name="T2" fmla="*/ 2 w 2619"/>
              <a:gd name="T3" fmla="*/ 2722 h 2724"/>
              <a:gd name="T4" fmla="*/ 2 w 2619"/>
              <a:gd name="T5" fmla="*/ 2714 h 2724"/>
              <a:gd name="T6" fmla="*/ 2609 w 2619"/>
              <a:gd name="T7" fmla="*/ 3 h 2724"/>
              <a:gd name="T8" fmla="*/ 2617 w 2619"/>
              <a:gd name="T9" fmla="*/ 2 h 2724"/>
              <a:gd name="T10" fmla="*/ 2617 w 2619"/>
              <a:gd name="T11" fmla="*/ 11 h 2724"/>
              <a:gd name="T12" fmla="*/ 10 w 2619"/>
              <a:gd name="T13" fmla="*/ 2722 h 2724"/>
              <a:gd name="T14" fmla="*/ 6 w 2619"/>
              <a:gd name="T15" fmla="*/ 2724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19" h="2724">
                <a:moveTo>
                  <a:pt x="6" y="2724"/>
                </a:moveTo>
                <a:cubicBezTo>
                  <a:pt x="5" y="2724"/>
                  <a:pt x="3" y="2723"/>
                  <a:pt x="2" y="2722"/>
                </a:cubicBezTo>
                <a:cubicBezTo>
                  <a:pt x="0" y="2720"/>
                  <a:pt x="0" y="2716"/>
                  <a:pt x="2" y="2714"/>
                </a:cubicBezTo>
                <a:cubicBezTo>
                  <a:pt x="2609" y="3"/>
                  <a:pt x="2609" y="3"/>
                  <a:pt x="2609" y="3"/>
                </a:cubicBezTo>
                <a:cubicBezTo>
                  <a:pt x="2611" y="0"/>
                  <a:pt x="2615" y="0"/>
                  <a:pt x="2617" y="2"/>
                </a:cubicBezTo>
                <a:cubicBezTo>
                  <a:pt x="2619" y="5"/>
                  <a:pt x="2619" y="8"/>
                  <a:pt x="2617" y="11"/>
                </a:cubicBezTo>
                <a:cubicBezTo>
                  <a:pt x="10" y="2722"/>
                  <a:pt x="10" y="2722"/>
                  <a:pt x="10" y="2722"/>
                </a:cubicBezTo>
                <a:cubicBezTo>
                  <a:pt x="9" y="2723"/>
                  <a:pt x="8" y="2724"/>
                  <a:pt x="6" y="2724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7" name="Freeform 84"/>
          <p:cNvSpPr/>
          <p:nvPr/>
        </p:nvSpPr>
        <p:spPr bwMode="auto">
          <a:xfrm rot="21368463">
            <a:off x="7398075" y="5494498"/>
            <a:ext cx="1227138" cy="2819400"/>
          </a:xfrm>
          <a:custGeom>
            <a:avLst/>
            <a:gdLst>
              <a:gd name="T0" fmla="*/ 7 w 1208"/>
              <a:gd name="T1" fmla="*/ 2774 h 2774"/>
              <a:gd name="T2" fmla="*/ 5 w 1208"/>
              <a:gd name="T3" fmla="*/ 2773 h 2774"/>
              <a:gd name="T4" fmla="*/ 2 w 1208"/>
              <a:gd name="T5" fmla="*/ 2765 h 2774"/>
              <a:gd name="T6" fmla="*/ 1195 w 1208"/>
              <a:gd name="T7" fmla="*/ 4 h 2774"/>
              <a:gd name="T8" fmla="*/ 1203 w 1208"/>
              <a:gd name="T9" fmla="*/ 1 h 2774"/>
              <a:gd name="T10" fmla="*/ 1206 w 1208"/>
              <a:gd name="T11" fmla="*/ 9 h 2774"/>
              <a:gd name="T12" fmla="*/ 13 w 1208"/>
              <a:gd name="T13" fmla="*/ 2770 h 2774"/>
              <a:gd name="T14" fmla="*/ 7 w 1208"/>
              <a:gd name="T15" fmla="*/ 2774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8" h="2774">
                <a:moveTo>
                  <a:pt x="7" y="2774"/>
                </a:moveTo>
                <a:cubicBezTo>
                  <a:pt x="6" y="2774"/>
                  <a:pt x="5" y="2774"/>
                  <a:pt x="5" y="2773"/>
                </a:cubicBezTo>
                <a:cubicBezTo>
                  <a:pt x="2" y="2772"/>
                  <a:pt x="0" y="2769"/>
                  <a:pt x="2" y="2765"/>
                </a:cubicBezTo>
                <a:cubicBezTo>
                  <a:pt x="1195" y="4"/>
                  <a:pt x="1195" y="4"/>
                  <a:pt x="1195" y="4"/>
                </a:cubicBezTo>
                <a:cubicBezTo>
                  <a:pt x="1197" y="1"/>
                  <a:pt x="1200" y="0"/>
                  <a:pt x="1203" y="1"/>
                </a:cubicBezTo>
                <a:cubicBezTo>
                  <a:pt x="1206" y="2"/>
                  <a:pt x="1208" y="6"/>
                  <a:pt x="1206" y="9"/>
                </a:cubicBezTo>
                <a:cubicBezTo>
                  <a:pt x="13" y="2770"/>
                  <a:pt x="13" y="2770"/>
                  <a:pt x="13" y="2770"/>
                </a:cubicBezTo>
                <a:cubicBezTo>
                  <a:pt x="12" y="2773"/>
                  <a:pt x="9" y="2774"/>
                  <a:pt x="7" y="277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0" name="Freeform 87"/>
          <p:cNvSpPr/>
          <p:nvPr/>
        </p:nvSpPr>
        <p:spPr bwMode="auto">
          <a:xfrm rot="21368463">
            <a:off x="10185884" y="5813792"/>
            <a:ext cx="166688" cy="3354388"/>
          </a:xfrm>
          <a:custGeom>
            <a:avLst/>
            <a:gdLst>
              <a:gd name="T0" fmla="*/ 158 w 164"/>
              <a:gd name="T1" fmla="*/ 3301 h 3301"/>
              <a:gd name="T2" fmla="*/ 152 w 164"/>
              <a:gd name="T3" fmla="*/ 3295 h 3301"/>
              <a:gd name="T4" fmla="*/ 0 w 164"/>
              <a:gd name="T5" fmla="*/ 7 h 3301"/>
              <a:gd name="T6" fmla="*/ 6 w 164"/>
              <a:gd name="T7" fmla="*/ 1 h 3301"/>
              <a:gd name="T8" fmla="*/ 12 w 164"/>
              <a:gd name="T9" fmla="*/ 6 h 3301"/>
              <a:gd name="T10" fmla="*/ 164 w 164"/>
              <a:gd name="T11" fmla="*/ 3295 h 3301"/>
              <a:gd name="T12" fmla="*/ 158 w 164"/>
              <a:gd name="T13" fmla="*/ 3301 h 3301"/>
              <a:gd name="T14" fmla="*/ 158 w 164"/>
              <a:gd name="T15" fmla="*/ 3301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3301">
                <a:moveTo>
                  <a:pt x="158" y="3301"/>
                </a:moveTo>
                <a:cubicBezTo>
                  <a:pt x="155" y="3301"/>
                  <a:pt x="152" y="3298"/>
                  <a:pt x="152" y="3295"/>
                </a:cubicBezTo>
                <a:cubicBezTo>
                  <a:pt x="0" y="7"/>
                  <a:pt x="0" y="7"/>
                  <a:pt x="0" y="7"/>
                </a:cubicBezTo>
                <a:cubicBezTo>
                  <a:pt x="0" y="4"/>
                  <a:pt x="2" y="1"/>
                  <a:pt x="6" y="1"/>
                </a:cubicBezTo>
                <a:cubicBezTo>
                  <a:pt x="9" y="0"/>
                  <a:pt x="12" y="3"/>
                  <a:pt x="12" y="6"/>
                </a:cubicBezTo>
                <a:cubicBezTo>
                  <a:pt x="164" y="3295"/>
                  <a:pt x="164" y="3295"/>
                  <a:pt x="164" y="3295"/>
                </a:cubicBezTo>
                <a:cubicBezTo>
                  <a:pt x="164" y="3298"/>
                  <a:pt x="161" y="3301"/>
                  <a:pt x="158" y="3301"/>
                </a:cubicBezTo>
                <a:cubicBezTo>
                  <a:pt x="158" y="3301"/>
                  <a:pt x="158" y="3301"/>
                  <a:pt x="158" y="3301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7" name="Freeform 94"/>
          <p:cNvSpPr/>
          <p:nvPr/>
        </p:nvSpPr>
        <p:spPr bwMode="auto">
          <a:xfrm rot="21368463">
            <a:off x="8470752" y="5416963"/>
            <a:ext cx="109538" cy="95250"/>
          </a:xfrm>
          <a:custGeom>
            <a:avLst/>
            <a:gdLst>
              <a:gd name="T0" fmla="*/ 54 w 107"/>
              <a:gd name="T1" fmla="*/ 0 h 94"/>
              <a:gd name="T2" fmla="*/ 14 w 107"/>
              <a:gd name="T3" fmla="*/ 22 h 94"/>
              <a:gd name="T4" fmla="*/ 29 w 107"/>
              <a:gd name="T5" fmla="*/ 87 h 94"/>
              <a:gd name="T6" fmla="*/ 53 w 107"/>
              <a:gd name="T7" fmla="*/ 94 h 94"/>
              <a:gd name="T8" fmla="*/ 93 w 107"/>
              <a:gd name="T9" fmla="*/ 72 h 94"/>
              <a:gd name="T10" fmla="*/ 78 w 107"/>
              <a:gd name="T11" fmla="*/ 7 h 94"/>
              <a:gd name="T12" fmla="*/ 54 w 107"/>
              <a:gd name="T13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" h="94">
                <a:moveTo>
                  <a:pt x="54" y="0"/>
                </a:moveTo>
                <a:cubicBezTo>
                  <a:pt x="38" y="0"/>
                  <a:pt x="23" y="8"/>
                  <a:pt x="14" y="22"/>
                </a:cubicBezTo>
                <a:cubicBezTo>
                  <a:pt x="0" y="44"/>
                  <a:pt x="7" y="73"/>
                  <a:pt x="29" y="87"/>
                </a:cubicBezTo>
                <a:cubicBezTo>
                  <a:pt x="36" y="91"/>
                  <a:pt x="45" y="94"/>
                  <a:pt x="53" y="94"/>
                </a:cubicBezTo>
                <a:cubicBezTo>
                  <a:pt x="69" y="94"/>
                  <a:pt x="84" y="86"/>
                  <a:pt x="93" y="72"/>
                </a:cubicBezTo>
                <a:cubicBezTo>
                  <a:pt x="107" y="50"/>
                  <a:pt x="100" y="21"/>
                  <a:pt x="78" y="7"/>
                </a:cubicBezTo>
                <a:cubicBezTo>
                  <a:pt x="71" y="3"/>
                  <a:pt x="62" y="0"/>
                  <a:pt x="5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8" name="Freeform 95"/>
          <p:cNvSpPr/>
          <p:nvPr/>
        </p:nvSpPr>
        <p:spPr bwMode="auto">
          <a:xfrm rot="21368463">
            <a:off x="9954450" y="5721486"/>
            <a:ext cx="241300" cy="212725"/>
          </a:xfrm>
          <a:custGeom>
            <a:avLst/>
            <a:gdLst>
              <a:gd name="T0" fmla="*/ 119 w 238"/>
              <a:gd name="T1" fmla="*/ 0 h 210"/>
              <a:gd name="T2" fmla="*/ 30 w 238"/>
              <a:gd name="T3" fmla="*/ 49 h 210"/>
              <a:gd name="T4" fmla="*/ 63 w 238"/>
              <a:gd name="T5" fmla="*/ 194 h 210"/>
              <a:gd name="T6" fmla="*/ 119 w 238"/>
              <a:gd name="T7" fmla="*/ 210 h 210"/>
              <a:gd name="T8" fmla="*/ 208 w 238"/>
              <a:gd name="T9" fmla="*/ 161 h 210"/>
              <a:gd name="T10" fmla="*/ 175 w 238"/>
              <a:gd name="T11" fmla="*/ 16 h 210"/>
              <a:gd name="T12" fmla="*/ 119 w 238"/>
              <a:gd name="T1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" h="210">
                <a:moveTo>
                  <a:pt x="119" y="0"/>
                </a:moveTo>
                <a:cubicBezTo>
                  <a:pt x="84" y="0"/>
                  <a:pt x="50" y="17"/>
                  <a:pt x="30" y="49"/>
                </a:cubicBezTo>
                <a:cubicBezTo>
                  <a:pt x="0" y="98"/>
                  <a:pt x="14" y="163"/>
                  <a:pt x="63" y="194"/>
                </a:cubicBezTo>
                <a:cubicBezTo>
                  <a:pt x="81" y="204"/>
                  <a:pt x="100" y="210"/>
                  <a:pt x="119" y="210"/>
                </a:cubicBezTo>
                <a:cubicBezTo>
                  <a:pt x="154" y="210"/>
                  <a:pt x="188" y="192"/>
                  <a:pt x="208" y="161"/>
                </a:cubicBezTo>
                <a:cubicBezTo>
                  <a:pt x="238" y="112"/>
                  <a:pt x="224" y="47"/>
                  <a:pt x="175" y="16"/>
                </a:cubicBezTo>
                <a:cubicBezTo>
                  <a:pt x="157" y="5"/>
                  <a:pt x="138" y="0"/>
                  <a:pt x="119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3" name="Freeform 100"/>
          <p:cNvSpPr/>
          <p:nvPr/>
        </p:nvSpPr>
        <p:spPr bwMode="auto">
          <a:xfrm rot="21368463">
            <a:off x="11850778" y="4859465"/>
            <a:ext cx="211138" cy="184150"/>
          </a:xfrm>
          <a:custGeom>
            <a:avLst/>
            <a:gdLst>
              <a:gd name="T0" fmla="*/ 104 w 208"/>
              <a:gd name="T1" fmla="*/ 0 h 182"/>
              <a:gd name="T2" fmla="*/ 27 w 208"/>
              <a:gd name="T3" fmla="*/ 42 h 182"/>
              <a:gd name="T4" fmla="*/ 56 w 208"/>
              <a:gd name="T5" fmla="*/ 168 h 182"/>
              <a:gd name="T6" fmla="*/ 104 w 208"/>
              <a:gd name="T7" fmla="*/ 182 h 182"/>
              <a:gd name="T8" fmla="*/ 182 w 208"/>
              <a:gd name="T9" fmla="*/ 139 h 182"/>
              <a:gd name="T10" fmla="*/ 153 w 208"/>
              <a:gd name="T11" fmla="*/ 14 h 182"/>
              <a:gd name="T12" fmla="*/ 104 w 208"/>
              <a:gd name="T1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82">
                <a:moveTo>
                  <a:pt x="104" y="0"/>
                </a:moveTo>
                <a:cubicBezTo>
                  <a:pt x="74" y="0"/>
                  <a:pt x="44" y="15"/>
                  <a:pt x="27" y="42"/>
                </a:cubicBezTo>
                <a:cubicBezTo>
                  <a:pt x="0" y="85"/>
                  <a:pt x="13" y="141"/>
                  <a:pt x="56" y="168"/>
                </a:cubicBezTo>
                <a:cubicBezTo>
                  <a:pt x="71" y="178"/>
                  <a:pt x="88" y="182"/>
                  <a:pt x="104" y="182"/>
                </a:cubicBezTo>
                <a:cubicBezTo>
                  <a:pt x="135" y="182"/>
                  <a:pt x="164" y="167"/>
                  <a:pt x="182" y="139"/>
                </a:cubicBezTo>
                <a:cubicBezTo>
                  <a:pt x="208" y="97"/>
                  <a:pt x="196" y="40"/>
                  <a:pt x="153" y="14"/>
                </a:cubicBezTo>
                <a:cubicBezTo>
                  <a:pt x="138" y="4"/>
                  <a:pt x="121" y="0"/>
                  <a:pt x="10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4" name="Freeform 101"/>
          <p:cNvSpPr/>
          <p:nvPr/>
        </p:nvSpPr>
        <p:spPr bwMode="auto">
          <a:xfrm rot="21368463">
            <a:off x="11377136" y="4722850"/>
            <a:ext cx="111125" cy="98425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2 h 96"/>
              <a:gd name="T4" fmla="*/ 29 w 109"/>
              <a:gd name="T5" fmla="*/ 88 h 96"/>
              <a:gd name="T6" fmla="*/ 55 w 109"/>
              <a:gd name="T7" fmla="*/ 96 h 96"/>
              <a:gd name="T8" fmla="*/ 95 w 109"/>
              <a:gd name="T9" fmla="*/ 73 h 96"/>
              <a:gd name="T10" fmla="*/ 80 w 109"/>
              <a:gd name="T11" fmla="*/ 7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2"/>
                </a:cubicBezTo>
                <a:cubicBezTo>
                  <a:pt x="0" y="45"/>
                  <a:pt x="7" y="74"/>
                  <a:pt x="29" y="88"/>
                </a:cubicBezTo>
                <a:cubicBezTo>
                  <a:pt x="37" y="93"/>
                  <a:pt x="46" y="96"/>
                  <a:pt x="55" y="96"/>
                </a:cubicBezTo>
                <a:cubicBezTo>
                  <a:pt x="71" y="96"/>
                  <a:pt x="86" y="88"/>
                  <a:pt x="95" y="73"/>
                </a:cubicBezTo>
                <a:cubicBezTo>
                  <a:pt x="109" y="51"/>
                  <a:pt x="103" y="21"/>
                  <a:pt x="80" y="7"/>
                </a:cubicBezTo>
                <a:cubicBezTo>
                  <a:pt x="72" y="2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5" name="Freeform 102"/>
          <p:cNvSpPr/>
          <p:nvPr/>
        </p:nvSpPr>
        <p:spPr bwMode="auto">
          <a:xfrm rot="21368463">
            <a:off x="11919664" y="2718054"/>
            <a:ext cx="111125" cy="96838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3 h 96"/>
              <a:gd name="T4" fmla="*/ 29 w 109"/>
              <a:gd name="T5" fmla="*/ 89 h 96"/>
              <a:gd name="T6" fmla="*/ 55 w 109"/>
              <a:gd name="T7" fmla="*/ 96 h 96"/>
              <a:gd name="T8" fmla="*/ 95 w 109"/>
              <a:gd name="T9" fmla="*/ 74 h 96"/>
              <a:gd name="T10" fmla="*/ 80 w 109"/>
              <a:gd name="T11" fmla="*/ 8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3"/>
                </a:cubicBezTo>
                <a:cubicBezTo>
                  <a:pt x="0" y="45"/>
                  <a:pt x="7" y="75"/>
                  <a:pt x="29" y="89"/>
                </a:cubicBezTo>
                <a:cubicBezTo>
                  <a:pt x="37" y="94"/>
                  <a:pt x="46" y="96"/>
                  <a:pt x="55" y="96"/>
                </a:cubicBezTo>
                <a:cubicBezTo>
                  <a:pt x="70" y="96"/>
                  <a:pt x="86" y="88"/>
                  <a:pt x="95" y="74"/>
                </a:cubicBezTo>
                <a:cubicBezTo>
                  <a:pt x="109" y="51"/>
                  <a:pt x="102" y="22"/>
                  <a:pt x="80" y="8"/>
                </a:cubicBezTo>
                <a:cubicBezTo>
                  <a:pt x="72" y="3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0" name="Freeform 74"/>
          <p:cNvSpPr/>
          <p:nvPr/>
        </p:nvSpPr>
        <p:spPr bwMode="auto">
          <a:xfrm rot="4811396">
            <a:off x="8020520" y="-1083402"/>
            <a:ext cx="836613" cy="2962146"/>
          </a:xfrm>
          <a:custGeom>
            <a:avLst/>
            <a:gdLst>
              <a:gd name="T0" fmla="*/ 817 w 824"/>
              <a:gd name="T1" fmla="*/ 2096 h 2096"/>
              <a:gd name="T2" fmla="*/ 811 w 824"/>
              <a:gd name="T3" fmla="*/ 2093 h 2096"/>
              <a:gd name="T4" fmla="*/ 1 w 824"/>
              <a:gd name="T5" fmla="*/ 9 h 2096"/>
              <a:gd name="T6" fmla="*/ 4 w 824"/>
              <a:gd name="T7" fmla="*/ 1 h 2096"/>
              <a:gd name="T8" fmla="*/ 12 w 824"/>
              <a:gd name="T9" fmla="*/ 4 h 2096"/>
              <a:gd name="T10" fmla="*/ 822 w 824"/>
              <a:gd name="T11" fmla="*/ 2088 h 2096"/>
              <a:gd name="T12" fmla="*/ 819 w 824"/>
              <a:gd name="T13" fmla="*/ 2096 h 2096"/>
              <a:gd name="T14" fmla="*/ 817 w 824"/>
              <a:gd name="T15" fmla="*/ 2096 h 2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4" h="2096">
                <a:moveTo>
                  <a:pt x="817" y="2096"/>
                </a:moveTo>
                <a:cubicBezTo>
                  <a:pt x="814" y="2096"/>
                  <a:pt x="812" y="2095"/>
                  <a:pt x="811" y="2093"/>
                </a:cubicBezTo>
                <a:cubicBezTo>
                  <a:pt x="1" y="9"/>
                  <a:pt x="1" y="9"/>
                  <a:pt x="1" y="9"/>
                </a:cubicBezTo>
                <a:cubicBezTo>
                  <a:pt x="0" y="5"/>
                  <a:pt x="1" y="2"/>
                  <a:pt x="4" y="1"/>
                </a:cubicBezTo>
                <a:cubicBezTo>
                  <a:pt x="7" y="0"/>
                  <a:pt x="11" y="1"/>
                  <a:pt x="12" y="4"/>
                </a:cubicBezTo>
                <a:cubicBezTo>
                  <a:pt x="822" y="2088"/>
                  <a:pt x="822" y="2088"/>
                  <a:pt x="822" y="2088"/>
                </a:cubicBezTo>
                <a:cubicBezTo>
                  <a:pt x="824" y="2091"/>
                  <a:pt x="822" y="2095"/>
                  <a:pt x="819" y="2096"/>
                </a:cubicBezTo>
                <a:cubicBezTo>
                  <a:pt x="818" y="2096"/>
                  <a:pt x="818" y="2096"/>
                  <a:pt x="817" y="2096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1" name="Freeform 81"/>
          <p:cNvSpPr/>
          <p:nvPr/>
        </p:nvSpPr>
        <p:spPr bwMode="auto">
          <a:xfrm rot="292990">
            <a:off x="-282563" y="481462"/>
            <a:ext cx="1543050" cy="482600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5" name="Freeform 174"/>
          <p:cNvSpPr/>
          <p:nvPr/>
        </p:nvSpPr>
        <p:spPr bwMode="auto">
          <a:xfrm>
            <a:off x="7002461" y="995363"/>
            <a:ext cx="113308" cy="113306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7" name="Freeform 61"/>
          <p:cNvSpPr/>
          <p:nvPr/>
        </p:nvSpPr>
        <p:spPr bwMode="auto">
          <a:xfrm rot="6175298">
            <a:off x="3053763" y="1936099"/>
            <a:ext cx="982498" cy="133350"/>
          </a:xfrm>
          <a:custGeom>
            <a:avLst/>
            <a:gdLst>
              <a:gd name="T0" fmla="*/ 6 w 1798"/>
              <a:gd name="T1" fmla="*/ 130 h 130"/>
              <a:gd name="T2" fmla="*/ 0 w 1798"/>
              <a:gd name="T3" fmla="*/ 125 h 130"/>
              <a:gd name="T4" fmla="*/ 6 w 1798"/>
              <a:gd name="T5" fmla="*/ 118 h 130"/>
              <a:gd name="T6" fmla="*/ 1792 w 1798"/>
              <a:gd name="T7" fmla="*/ 0 h 130"/>
              <a:gd name="T8" fmla="*/ 1798 w 1798"/>
              <a:gd name="T9" fmla="*/ 6 h 130"/>
              <a:gd name="T10" fmla="*/ 1792 w 1798"/>
              <a:gd name="T11" fmla="*/ 12 h 130"/>
              <a:gd name="T12" fmla="*/ 7 w 1798"/>
              <a:gd name="T13" fmla="*/ 130 h 130"/>
              <a:gd name="T14" fmla="*/ 6 w 1798"/>
              <a:gd name="T1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8" h="130">
                <a:moveTo>
                  <a:pt x="6" y="130"/>
                </a:moveTo>
                <a:cubicBezTo>
                  <a:pt x="3" y="130"/>
                  <a:pt x="1" y="128"/>
                  <a:pt x="0" y="125"/>
                </a:cubicBezTo>
                <a:cubicBezTo>
                  <a:pt x="0" y="121"/>
                  <a:pt x="3" y="118"/>
                  <a:pt x="6" y="118"/>
                </a:cubicBezTo>
                <a:cubicBezTo>
                  <a:pt x="1792" y="0"/>
                  <a:pt x="1792" y="0"/>
                  <a:pt x="1792" y="0"/>
                </a:cubicBezTo>
                <a:cubicBezTo>
                  <a:pt x="1795" y="0"/>
                  <a:pt x="1798" y="2"/>
                  <a:pt x="1798" y="6"/>
                </a:cubicBezTo>
                <a:cubicBezTo>
                  <a:pt x="1798" y="9"/>
                  <a:pt x="1796" y="12"/>
                  <a:pt x="1792" y="12"/>
                </a:cubicBezTo>
                <a:cubicBezTo>
                  <a:pt x="7" y="130"/>
                  <a:pt x="7" y="130"/>
                  <a:pt x="7" y="130"/>
                </a:cubicBezTo>
                <a:cubicBezTo>
                  <a:pt x="7" y="130"/>
                  <a:pt x="6" y="130"/>
                  <a:pt x="6" y="1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1" name="Freeform 166"/>
          <p:cNvSpPr/>
          <p:nvPr/>
        </p:nvSpPr>
        <p:spPr bwMode="auto">
          <a:xfrm>
            <a:off x="303215" y="2559505"/>
            <a:ext cx="277813" cy="279400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2" name="Freeform 148"/>
          <p:cNvSpPr/>
          <p:nvPr/>
        </p:nvSpPr>
        <p:spPr bwMode="auto">
          <a:xfrm>
            <a:off x="-7935" y="1680030"/>
            <a:ext cx="528638" cy="530225"/>
          </a:xfrm>
          <a:custGeom>
            <a:avLst/>
            <a:gdLst>
              <a:gd name="T0" fmla="*/ 382 w 521"/>
              <a:gd name="T1" fmla="*/ 67 h 521"/>
              <a:gd name="T2" fmla="*/ 454 w 521"/>
              <a:gd name="T3" fmla="*/ 382 h 521"/>
              <a:gd name="T4" fmla="*/ 139 w 521"/>
              <a:gd name="T5" fmla="*/ 454 h 521"/>
              <a:gd name="T6" fmla="*/ 67 w 521"/>
              <a:gd name="T7" fmla="*/ 139 h 521"/>
              <a:gd name="T8" fmla="*/ 382 w 521"/>
              <a:gd name="T9" fmla="*/ 67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1">
                <a:moveTo>
                  <a:pt x="382" y="67"/>
                </a:moveTo>
                <a:cubicBezTo>
                  <a:pt x="489" y="134"/>
                  <a:pt x="521" y="275"/>
                  <a:pt x="454" y="382"/>
                </a:cubicBezTo>
                <a:cubicBezTo>
                  <a:pt x="387" y="489"/>
                  <a:pt x="246" y="521"/>
                  <a:pt x="139" y="454"/>
                </a:cubicBezTo>
                <a:cubicBezTo>
                  <a:pt x="32" y="387"/>
                  <a:pt x="0" y="246"/>
                  <a:pt x="67" y="139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3" name="Freeform 156"/>
          <p:cNvSpPr/>
          <p:nvPr/>
        </p:nvSpPr>
        <p:spPr bwMode="auto">
          <a:xfrm>
            <a:off x="119065" y="1808618"/>
            <a:ext cx="273050" cy="273050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4" name="Freeform 150"/>
          <p:cNvSpPr/>
          <p:nvPr/>
        </p:nvSpPr>
        <p:spPr bwMode="auto">
          <a:xfrm>
            <a:off x="-101597" y="368755"/>
            <a:ext cx="1470025" cy="1470025"/>
          </a:xfrm>
          <a:custGeom>
            <a:avLst/>
            <a:gdLst>
              <a:gd name="T0" fmla="*/ 1061 w 1447"/>
              <a:gd name="T1" fmla="*/ 186 h 1447"/>
              <a:gd name="T2" fmla="*/ 1260 w 1447"/>
              <a:gd name="T3" fmla="*/ 1061 h 1447"/>
              <a:gd name="T4" fmla="*/ 386 w 1447"/>
              <a:gd name="T5" fmla="*/ 1260 h 1447"/>
              <a:gd name="T6" fmla="*/ 186 w 1447"/>
              <a:gd name="T7" fmla="*/ 386 h 1447"/>
              <a:gd name="T8" fmla="*/ 1061 w 1447"/>
              <a:gd name="T9" fmla="*/ 186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7" h="1447">
                <a:moveTo>
                  <a:pt x="1061" y="186"/>
                </a:moveTo>
                <a:cubicBezTo>
                  <a:pt x="1357" y="373"/>
                  <a:pt x="1447" y="764"/>
                  <a:pt x="1260" y="1061"/>
                </a:cubicBezTo>
                <a:cubicBezTo>
                  <a:pt x="1074" y="1357"/>
                  <a:pt x="683" y="1447"/>
                  <a:pt x="386" y="1260"/>
                </a:cubicBezTo>
                <a:cubicBezTo>
                  <a:pt x="89" y="1074"/>
                  <a:pt x="0" y="683"/>
                  <a:pt x="186" y="386"/>
                </a:cubicBezTo>
                <a:cubicBezTo>
                  <a:pt x="373" y="90"/>
                  <a:pt x="764" y="0"/>
                  <a:pt x="1061" y="18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5" name="Freeform 151"/>
          <p:cNvSpPr/>
          <p:nvPr/>
        </p:nvSpPr>
        <p:spPr bwMode="auto">
          <a:xfrm>
            <a:off x="261940" y="730705"/>
            <a:ext cx="744538" cy="746125"/>
          </a:xfrm>
          <a:custGeom>
            <a:avLst/>
            <a:gdLst>
              <a:gd name="T0" fmla="*/ 537 w 733"/>
              <a:gd name="T1" fmla="*/ 94 h 733"/>
              <a:gd name="T2" fmla="*/ 639 w 733"/>
              <a:gd name="T3" fmla="*/ 537 h 733"/>
              <a:gd name="T4" fmla="*/ 195 w 733"/>
              <a:gd name="T5" fmla="*/ 639 h 733"/>
              <a:gd name="T6" fmla="*/ 94 w 733"/>
              <a:gd name="T7" fmla="*/ 195 h 733"/>
              <a:gd name="T8" fmla="*/ 537 w 733"/>
              <a:gd name="T9" fmla="*/ 94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3" h="733">
                <a:moveTo>
                  <a:pt x="537" y="94"/>
                </a:moveTo>
                <a:cubicBezTo>
                  <a:pt x="688" y="189"/>
                  <a:pt x="733" y="387"/>
                  <a:pt x="639" y="537"/>
                </a:cubicBezTo>
                <a:cubicBezTo>
                  <a:pt x="544" y="688"/>
                  <a:pt x="346" y="733"/>
                  <a:pt x="195" y="639"/>
                </a:cubicBezTo>
                <a:cubicBezTo>
                  <a:pt x="45" y="544"/>
                  <a:pt x="0" y="346"/>
                  <a:pt x="94" y="195"/>
                </a:cubicBezTo>
                <a:cubicBezTo>
                  <a:pt x="189" y="45"/>
                  <a:pt x="387" y="0"/>
                  <a:pt x="537" y="94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6" name="Freeform 159"/>
          <p:cNvSpPr/>
          <p:nvPr/>
        </p:nvSpPr>
        <p:spPr bwMode="auto">
          <a:xfrm>
            <a:off x="438153" y="908505"/>
            <a:ext cx="392113" cy="390525"/>
          </a:xfrm>
          <a:custGeom>
            <a:avLst/>
            <a:gdLst>
              <a:gd name="T0" fmla="*/ 282 w 385"/>
              <a:gd name="T1" fmla="*/ 49 h 385"/>
              <a:gd name="T2" fmla="*/ 335 w 385"/>
              <a:gd name="T3" fmla="*/ 282 h 385"/>
              <a:gd name="T4" fmla="*/ 102 w 385"/>
              <a:gd name="T5" fmla="*/ 336 h 385"/>
              <a:gd name="T6" fmla="*/ 49 w 385"/>
              <a:gd name="T7" fmla="*/ 103 h 385"/>
              <a:gd name="T8" fmla="*/ 282 w 385"/>
              <a:gd name="T9" fmla="*/ 4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" h="385">
                <a:moveTo>
                  <a:pt x="282" y="49"/>
                </a:moveTo>
                <a:cubicBezTo>
                  <a:pt x="361" y="99"/>
                  <a:pt x="385" y="203"/>
                  <a:pt x="335" y="282"/>
                </a:cubicBezTo>
                <a:cubicBezTo>
                  <a:pt x="286" y="361"/>
                  <a:pt x="181" y="385"/>
                  <a:pt x="102" y="336"/>
                </a:cubicBezTo>
                <a:cubicBezTo>
                  <a:pt x="23" y="286"/>
                  <a:pt x="0" y="182"/>
                  <a:pt x="49" y="103"/>
                </a:cubicBezTo>
                <a:cubicBezTo>
                  <a:pt x="99" y="23"/>
                  <a:pt x="203" y="0"/>
                  <a:pt x="282" y="4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7" name="Freeform 168"/>
          <p:cNvSpPr/>
          <p:nvPr/>
        </p:nvSpPr>
        <p:spPr bwMode="auto">
          <a:xfrm>
            <a:off x="4383091" y="275093"/>
            <a:ext cx="282575" cy="282575"/>
          </a:xfrm>
          <a:custGeom>
            <a:avLst/>
            <a:gdLst>
              <a:gd name="T0" fmla="*/ 203 w 278"/>
              <a:gd name="T1" fmla="*/ 36 h 278"/>
              <a:gd name="T2" fmla="*/ 242 w 278"/>
              <a:gd name="T3" fmla="*/ 204 h 278"/>
              <a:gd name="T4" fmla="*/ 74 w 278"/>
              <a:gd name="T5" fmla="*/ 242 h 278"/>
              <a:gd name="T6" fmla="*/ 35 w 278"/>
              <a:gd name="T7" fmla="*/ 74 h 278"/>
              <a:gd name="T8" fmla="*/ 203 w 278"/>
              <a:gd name="T9" fmla="*/ 3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278">
                <a:moveTo>
                  <a:pt x="203" y="36"/>
                </a:moveTo>
                <a:cubicBezTo>
                  <a:pt x="260" y="71"/>
                  <a:pt x="278" y="147"/>
                  <a:pt x="242" y="204"/>
                </a:cubicBezTo>
                <a:cubicBezTo>
                  <a:pt x="206" y="261"/>
                  <a:pt x="131" y="278"/>
                  <a:pt x="74" y="242"/>
                </a:cubicBezTo>
                <a:cubicBezTo>
                  <a:pt x="17" y="206"/>
                  <a:pt x="0" y="131"/>
                  <a:pt x="35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8" name="Freeform 149"/>
          <p:cNvSpPr/>
          <p:nvPr/>
        </p:nvSpPr>
        <p:spPr bwMode="auto">
          <a:xfrm>
            <a:off x="1463678" y="1306968"/>
            <a:ext cx="541338" cy="541338"/>
          </a:xfrm>
          <a:custGeom>
            <a:avLst/>
            <a:gdLst>
              <a:gd name="T0" fmla="*/ 390 w 533"/>
              <a:gd name="T1" fmla="*/ 69 h 533"/>
              <a:gd name="T2" fmla="*/ 464 w 533"/>
              <a:gd name="T3" fmla="*/ 391 h 533"/>
              <a:gd name="T4" fmla="*/ 142 w 533"/>
              <a:gd name="T5" fmla="*/ 464 h 533"/>
              <a:gd name="T6" fmla="*/ 69 w 533"/>
              <a:gd name="T7" fmla="*/ 142 h 533"/>
              <a:gd name="T8" fmla="*/ 390 w 533"/>
              <a:gd name="T9" fmla="*/ 69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533">
                <a:moveTo>
                  <a:pt x="390" y="69"/>
                </a:moveTo>
                <a:cubicBezTo>
                  <a:pt x="500" y="137"/>
                  <a:pt x="533" y="281"/>
                  <a:pt x="464" y="391"/>
                </a:cubicBezTo>
                <a:cubicBezTo>
                  <a:pt x="395" y="500"/>
                  <a:pt x="251" y="533"/>
                  <a:pt x="142" y="464"/>
                </a:cubicBezTo>
                <a:cubicBezTo>
                  <a:pt x="33" y="395"/>
                  <a:pt x="0" y="251"/>
                  <a:pt x="69" y="142"/>
                </a:cubicBezTo>
                <a:cubicBezTo>
                  <a:pt x="137" y="33"/>
                  <a:pt x="281" y="0"/>
                  <a:pt x="390" y="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9" name="Freeform 160"/>
          <p:cNvSpPr/>
          <p:nvPr/>
        </p:nvSpPr>
        <p:spPr bwMode="auto">
          <a:xfrm>
            <a:off x="1593853" y="1437143"/>
            <a:ext cx="279400" cy="280988"/>
          </a:xfrm>
          <a:custGeom>
            <a:avLst/>
            <a:gdLst>
              <a:gd name="T0" fmla="*/ 203 w 276"/>
              <a:gd name="T1" fmla="*/ 36 h 276"/>
              <a:gd name="T2" fmla="*/ 241 w 276"/>
              <a:gd name="T3" fmla="*/ 203 h 276"/>
              <a:gd name="T4" fmla="*/ 74 w 276"/>
              <a:gd name="T5" fmla="*/ 241 h 276"/>
              <a:gd name="T6" fmla="*/ 36 w 276"/>
              <a:gd name="T7" fmla="*/ 74 h 276"/>
              <a:gd name="T8" fmla="*/ 203 w 276"/>
              <a:gd name="T9" fmla="*/ 3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6">
                <a:moveTo>
                  <a:pt x="203" y="36"/>
                </a:moveTo>
                <a:cubicBezTo>
                  <a:pt x="259" y="72"/>
                  <a:pt x="276" y="146"/>
                  <a:pt x="241" y="203"/>
                </a:cubicBezTo>
                <a:cubicBezTo>
                  <a:pt x="205" y="259"/>
                  <a:pt x="131" y="276"/>
                  <a:pt x="74" y="241"/>
                </a:cubicBezTo>
                <a:cubicBezTo>
                  <a:pt x="17" y="205"/>
                  <a:pt x="0" y="131"/>
                  <a:pt x="36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0" name="Freeform 155"/>
          <p:cNvSpPr/>
          <p:nvPr/>
        </p:nvSpPr>
        <p:spPr bwMode="auto">
          <a:xfrm>
            <a:off x="1717678" y="1893548"/>
            <a:ext cx="1149350" cy="1150938"/>
          </a:xfrm>
          <a:custGeom>
            <a:avLst/>
            <a:gdLst>
              <a:gd name="T0" fmla="*/ 830 w 1132"/>
              <a:gd name="T1" fmla="*/ 146 h 1132"/>
              <a:gd name="T2" fmla="*/ 986 w 1132"/>
              <a:gd name="T3" fmla="*/ 830 h 1132"/>
              <a:gd name="T4" fmla="*/ 302 w 1132"/>
              <a:gd name="T5" fmla="*/ 986 h 1132"/>
              <a:gd name="T6" fmla="*/ 146 w 1132"/>
              <a:gd name="T7" fmla="*/ 302 h 1132"/>
              <a:gd name="T8" fmla="*/ 830 w 1132"/>
              <a:gd name="T9" fmla="*/ 146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2" h="1132">
                <a:moveTo>
                  <a:pt x="830" y="146"/>
                </a:moveTo>
                <a:cubicBezTo>
                  <a:pt x="1062" y="292"/>
                  <a:pt x="1132" y="598"/>
                  <a:pt x="986" y="830"/>
                </a:cubicBezTo>
                <a:cubicBezTo>
                  <a:pt x="840" y="1062"/>
                  <a:pt x="534" y="1132"/>
                  <a:pt x="302" y="986"/>
                </a:cubicBezTo>
                <a:cubicBezTo>
                  <a:pt x="70" y="840"/>
                  <a:pt x="0" y="534"/>
                  <a:pt x="146" y="302"/>
                </a:cubicBezTo>
                <a:cubicBezTo>
                  <a:pt x="292" y="70"/>
                  <a:pt x="598" y="0"/>
                  <a:pt x="830" y="14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1" name="Freeform 162"/>
          <p:cNvSpPr/>
          <p:nvPr/>
        </p:nvSpPr>
        <p:spPr bwMode="auto">
          <a:xfrm>
            <a:off x="2003428" y="2172155"/>
            <a:ext cx="579438" cy="579438"/>
          </a:xfrm>
          <a:custGeom>
            <a:avLst/>
            <a:gdLst>
              <a:gd name="T0" fmla="*/ 418 w 570"/>
              <a:gd name="T1" fmla="*/ 73 h 570"/>
              <a:gd name="T2" fmla="*/ 497 w 570"/>
              <a:gd name="T3" fmla="*/ 418 h 570"/>
              <a:gd name="T4" fmla="*/ 152 w 570"/>
              <a:gd name="T5" fmla="*/ 497 h 570"/>
              <a:gd name="T6" fmla="*/ 73 w 570"/>
              <a:gd name="T7" fmla="*/ 152 h 570"/>
              <a:gd name="T8" fmla="*/ 418 w 570"/>
              <a:gd name="T9" fmla="*/ 73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0" h="570">
                <a:moveTo>
                  <a:pt x="418" y="73"/>
                </a:moveTo>
                <a:cubicBezTo>
                  <a:pt x="535" y="147"/>
                  <a:pt x="570" y="301"/>
                  <a:pt x="497" y="418"/>
                </a:cubicBezTo>
                <a:cubicBezTo>
                  <a:pt x="423" y="535"/>
                  <a:pt x="269" y="570"/>
                  <a:pt x="152" y="497"/>
                </a:cubicBezTo>
                <a:cubicBezTo>
                  <a:pt x="35" y="423"/>
                  <a:pt x="0" y="269"/>
                  <a:pt x="73" y="152"/>
                </a:cubicBezTo>
                <a:cubicBezTo>
                  <a:pt x="147" y="35"/>
                  <a:pt x="301" y="0"/>
                  <a:pt x="418" y="7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2" name="Freeform 163"/>
          <p:cNvSpPr/>
          <p:nvPr/>
        </p:nvSpPr>
        <p:spPr bwMode="auto">
          <a:xfrm>
            <a:off x="2138365" y="2307093"/>
            <a:ext cx="307975" cy="309563"/>
          </a:xfrm>
          <a:custGeom>
            <a:avLst/>
            <a:gdLst>
              <a:gd name="T0" fmla="*/ 223 w 304"/>
              <a:gd name="T1" fmla="*/ 39 h 304"/>
              <a:gd name="T2" fmla="*/ 265 w 304"/>
              <a:gd name="T3" fmla="*/ 223 h 304"/>
              <a:gd name="T4" fmla="*/ 81 w 304"/>
              <a:gd name="T5" fmla="*/ 265 h 304"/>
              <a:gd name="T6" fmla="*/ 39 w 304"/>
              <a:gd name="T7" fmla="*/ 81 h 304"/>
              <a:gd name="T8" fmla="*/ 223 w 304"/>
              <a:gd name="T9" fmla="*/ 39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04">
                <a:moveTo>
                  <a:pt x="223" y="39"/>
                </a:moveTo>
                <a:cubicBezTo>
                  <a:pt x="285" y="78"/>
                  <a:pt x="304" y="161"/>
                  <a:pt x="265" y="223"/>
                </a:cubicBezTo>
                <a:cubicBezTo>
                  <a:pt x="226" y="285"/>
                  <a:pt x="144" y="304"/>
                  <a:pt x="81" y="265"/>
                </a:cubicBezTo>
                <a:cubicBezTo>
                  <a:pt x="19" y="226"/>
                  <a:pt x="0" y="144"/>
                  <a:pt x="39" y="81"/>
                </a:cubicBezTo>
                <a:cubicBezTo>
                  <a:pt x="78" y="19"/>
                  <a:pt x="161" y="0"/>
                  <a:pt x="223" y="3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3" name="Freeform 146"/>
          <p:cNvSpPr/>
          <p:nvPr/>
        </p:nvSpPr>
        <p:spPr bwMode="auto">
          <a:xfrm>
            <a:off x="2133603" y="-78920"/>
            <a:ext cx="2124075" cy="2124075"/>
          </a:xfrm>
          <a:custGeom>
            <a:avLst/>
            <a:gdLst>
              <a:gd name="T0" fmla="*/ 1533 w 2091"/>
              <a:gd name="T1" fmla="*/ 269 h 2091"/>
              <a:gd name="T2" fmla="*/ 1822 w 2091"/>
              <a:gd name="T3" fmla="*/ 1533 h 2091"/>
              <a:gd name="T4" fmla="*/ 558 w 2091"/>
              <a:gd name="T5" fmla="*/ 1821 h 2091"/>
              <a:gd name="T6" fmla="*/ 270 w 2091"/>
              <a:gd name="T7" fmla="*/ 558 h 2091"/>
              <a:gd name="T8" fmla="*/ 1533 w 2091"/>
              <a:gd name="T9" fmla="*/ 269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2091">
                <a:moveTo>
                  <a:pt x="1533" y="269"/>
                </a:moveTo>
                <a:cubicBezTo>
                  <a:pt x="1962" y="538"/>
                  <a:pt x="2091" y="1104"/>
                  <a:pt x="1822" y="1533"/>
                </a:cubicBezTo>
                <a:cubicBezTo>
                  <a:pt x="1553" y="1961"/>
                  <a:pt x="987" y="2091"/>
                  <a:pt x="558" y="1821"/>
                </a:cubicBezTo>
                <a:cubicBezTo>
                  <a:pt x="130" y="1552"/>
                  <a:pt x="0" y="986"/>
                  <a:pt x="270" y="558"/>
                </a:cubicBezTo>
                <a:cubicBezTo>
                  <a:pt x="539" y="129"/>
                  <a:pt x="1105" y="0"/>
                  <a:pt x="1533" y="2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4" name="Freeform 147"/>
          <p:cNvSpPr/>
          <p:nvPr/>
        </p:nvSpPr>
        <p:spPr bwMode="auto">
          <a:xfrm>
            <a:off x="2457453" y="243343"/>
            <a:ext cx="1477963" cy="1477963"/>
          </a:xfrm>
          <a:custGeom>
            <a:avLst/>
            <a:gdLst>
              <a:gd name="T0" fmla="*/ 1066 w 1454"/>
              <a:gd name="T1" fmla="*/ 187 h 1454"/>
              <a:gd name="T2" fmla="*/ 1267 w 1454"/>
              <a:gd name="T3" fmla="*/ 1066 h 1454"/>
              <a:gd name="T4" fmla="*/ 388 w 1454"/>
              <a:gd name="T5" fmla="*/ 1267 h 1454"/>
              <a:gd name="T6" fmla="*/ 187 w 1454"/>
              <a:gd name="T7" fmla="*/ 388 h 1454"/>
              <a:gd name="T8" fmla="*/ 1066 w 1454"/>
              <a:gd name="T9" fmla="*/ 187 h 1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4" h="1454">
                <a:moveTo>
                  <a:pt x="1066" y="187"/>
                </a:moveTo>
                <a:cubicBezTo>
                  <a:pt x="1364" y="374"/>
                  <a:pt x="1454" y="768"/>
                  <a:pt x="1267" y="1066"/>
                </a:cubicBezTo>
                <a:cubicBezTo>
                  <a:pt x="1079" y="1364"/>
                  <a:pt x="686" y="1454"/>
                  <a:pt x="388" y="1267"/>
                </a:cubicBezTo>
                <a:cubicBezTo>
                  <a:pt x="90" y="1080"/>
                  <a:pt x="0" y="686"/>
                  <a:pt x="187" y="388"/>
                </a:cubicBezTo>
                <a:cubicBezTo>
                  <a:pt x="374" y="90"/>
                  <a:pt x="768" y="0"/>
                  <a:pt x="1066" y="18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5" name="Freeform 161"/>
          <p:cNvSpPr/>
          <p:nvPr/>
        </p:nvSpPr>
        <p:spPr bwMode="auto">
          <a:xfrm>
            <a:off x="3041653" y="827543"/>
            <a:ext cx="311150" cy="311150"/>
          </a:xfrm>
          <a:custGeom>
            <a:avLst/>
            <a:gdLst>
              <a:gd name="T0" fmla="*/ 224 w 306"/>
              <a:gd name="T1" fmla="*/ 39 h 306"/>
              <a:gd name="T2" fmla="*/ 267 w 306"/>
              <a:gd name="T3" fmla="*/ 224 h 306"/>
              <a:gd name="T4" fmla="*/ 81 w 306"/>
              <a:gd name="T5" fmla="*/ 267 h 306"/>
              <a:gd name="T6" fmla="*/ 39 w 306"/>
              <a:gd name="T7" fmla="*/ 82 h 306"/>
              <a:gd name="T8" fmla="*/ 224 w 306"/>
              <a:gd name="T9" fmla="*/ 3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6">
                <a:moveTo>
                  <a:pt x="224" y="39"/>
                </a:moveTo>
                <a:cubicBezTo>
                  <a:pt x="287" y="79"/>
                  <a:pt x="306" y="162"/>
                  <a:pt x="267" y="224"/>
                </a:cubicBezTo>
                <a:cubicBezTo>
                  <a:pt x="227" y="287"/>
                  <a:pt x="144" y="306"/>
                  <a:pt x="81" y="267"/>
                </a:cubicBezTo>
                <a:cubicBezTo>
                  <a:pt x="19" y="227"/>
                  <a:pt x="0" y="144"/>
                  <a:pt x="39" y="82"/>
                </a:cubicBezTo>
                <a:cubicBezTo>
                  <a:pt x="79" y="19"/>
                  <a:pt x="162" y="0"/>
                  <a:pt x="224" y="3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6" name="Freeform 164"/>
          <p:cNvSpPr/>
          <p:nvPr/>
        </p:nvSpPr>
        <p:spPr bwMode="auto">
          <a:xfrm>
            <a:off x="1876428" y="113168"/>
            <a:ext cx="277813" cy="277813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4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7" name="Freeform 144"/>
          <p:cNvSpPr/>
          <p:nvPr/>
        </p:nvSpPr>
        <p:spPr bwMode="auto">
          <a:xfrm rot="21368463">
            <a:off x="11214820" y="3527719"/>
            <a:ext cx="1039813" cy="1041400"/>
          </a:xfrm>
          <a:custGeom>
            <a:avLst/>
            <a:gdLst>
              <a:gd name="T0" fmla="*/ 750 w 1024"/>
              <a:gd name="T1" fmla="*/ 132 h 1024"/>
              <a:gd name="T2" fmla="*/ 892 w 1024"/>
              <a:gd name="T3" fmla="*/ 751 h 1024"/>
              <a:gd name="T4" fmla="*/ 273 w 1024"/>
              <a:gd name="T5" fmla="*/ 892 h 1024"/>
              <a:gd name="T6" fmla="*/ 131 w 1024"/>
              <a:gd name="T7" fmla="*/ 273 h 1024"/>
              <a:gd name="T8" fmla="*/ 750 w 1024"/>
              <a:gd name="T9" fmla="*/ 132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1024">
                <a:moveTo>
                  <a:pt x="750" y="132"/>
                </a:moveTo>
                <a:cubicBezTo>
                  <a:pt x="960" y="264"/>
                  <a:pt x="1024" y="541"/>
                  <a:pt x="892" y="751"/>
                </a:cubicBezTo>
                <a:cubicBezTo>
                  <a:pt x="760" y="961"/>
                  <a:pt x="483" y="1024"/>
                  <a:pt x="273" y="892"/>
                </a:cubicBezTo>
                <a:cubicBezTo>
                  <a:pt x="63" y="760"/>
                  <a:pt x="0" y="483"/>
                  <a:pt x="131" y="273"/>
                </a:cubicBezTo>
                <a:cubicBezTo>
                  <a:pt x="263" y="63"/>
                  <a:pt x="540" y="0"/>
                  <a:pt x="750" y="132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8" name="Freeform 145"/>
          <p:cNvSpPr/>
          <p:nvPr/>
        </p:nvSpPr>
        <p:spPr bwMode="auto">
          <a:xfrm rot="21368463">
            <a:off x="11459241" y="3772197"/>
            <a:ext cx="550863" cy="550863"/>
          </a:xfrm>
          <a:custGeom>
            <a:avLst/>
            <a:gdLst>
              <a:gd name="T0" fmla="*/ 397 w 541"/>
              <a:gd name="T1" fmla="*/ 70 h 542"/>
              <a:gd name="T2" fmla="*/ 472 w 541"/>
              <a:gd name="T3" fmla="*/ 397 h 542"/>
              <a:gd name="T4" fmla="*/ 144 w 541"/>
              <a:gd name="T5" fmla="*/ 472 h 542"/>
              <a:gd name="T6" fmla="*/ 70 w 541"/>
              <a:gd name="T7" fmla="*/ 145 h 542"/>
              <a:gd name="T8" fmla="*/ 397 w 541"/>
              <a:gd name="T9" fmla="*/ 7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1" h="542">
                <a:moveTo>
                  <a:pt x="397" y="70"/>
                </a:moveTo>
                <a:cubicBezTo>
                  <a:pt x="508" y="140"/>
                  <a:pt x="541" y="286"/>
                  <a:pt x="472" y="397"/>
                </a:cubicBezTo>
                <a:cubicBezTo>
                  <a:pt x="402" y="508"/>
                  <a:pt x="255" y="542"/>
                  <a:pt x="144" y="472"/>
                </a:cubicBezTo>
                <a:cubicBezTo>
                  <a:pt x="33" y="402"/>
                  <a:pt x="0" y="256"/>
                  <a:pt x="70" y="145"/>
                </a:cubicBezTo>
                <a:cubicBezTo>
                  <a:pt x="139" y="34"/>
                  <a:pt x="286" y="0"/>
                  <a:pt x="397" y="7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9" name="Freeform 167"/>
          <p:cNvSpPr/>
          <p:nvPr/>
        </p:nvSpPr>
        <p:spPr bwMode="auto">
          <a:xfrm rot="21368463">
            <a:off x="11589470" y="3903957"/>
            <a:ext cx="290513" cy="288925"/>
          </a:xfrm>
          <a:custGeom>
            <a:avLst/>
            <a:gdLst>
              <a:gd name="T0" fmla="*/ 209 w 285"/>
              <a:gd name="T1" fmla="*/ 36 h 285"/>
              <a:gd name="T2" fmla="*/ 248 w 285"/>
              <a:gd name="T3" fmla="*/ 209 h 285"/>
              <a:gd name="T4" fmla="*/ 76 w 285"/>
              <a:gd name="T5" fmla="*/ 248 h 285"/>
              <a:gd name="T6" fmla="*/ 37 w 285"/>
              <a:gd name="T7" fmla="*/ 76 h 285"/>
              <a:gd name="T8" fmla="*/ 209 w 285"/>
              <a:gd name="T9" fmla="*/ 36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85">
                <a:moveTo>
                  <a:pt x="209" y="36"/>
                </a:moveTo>
                <a:cubicBezTo>
                  <a:pt x="268" y="73"/>
                  <a:pt x="285" y="150"/>
                  <a:pt x="248" y="209"/>
                </a:cubicBezTo>
                <a:cubicBezTo>
                  <a:pt x="212" y="267"/>
                  <a:pt x="135" y="285"/>
                  <a:pt x="76" y="248"/>
                </a:cubicBezTo>
                <a:cubicBezTo>
                  <a:pt x="18" y="211"/>
                  <a:pt x="0" y="134"/>
                  <a:pt x="37" y="76"/>
                </a:cubicBezTo>
                <a:cubicBezTo>
                  <a:pt x="74" y="17"/>
                  <a:pt x="151" y="0"/>
                  <a:pt x="209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0" name="Freeform 164"/>
          <p:cNvSpPr/>
          <p:nvPr/>
        </p:nvSpPr>
        <p:spPr bwMode="auto">
          <a:xfrm rot="21368463">
            <a:off x="10669041" y="4865435"/>
            <a:ext cx="277813" cy="277813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4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1" name="Freeform 146"/>
          <p:cNvSpPr/>
          <p:nvPr/>
        </p:nvSpPr>
        <p:spPr bwMode="auto">
          <a:xfrm rot="21368463">
            <a:off x="10972739" y="4592255"/>
            <a:ext cx="2124075" cy="2124075"/>
          </a:xfrm>
          <a:custGeom>
            <a:avLst/>
            <a:gdLst>
              <a:gd name="T0" fmla="*/ 1533 w 2091"/>
              <a:gd name="T1" fmla="*/ 269 h 2091"/>
              <a:gd name="T2" fmla="*/ 1822 w 2091"/>
              <a:gd name="T3" fmla="*/ 1533 h 2091"/>
              <a:gd name="T4" fmla="*/ 558 w 2091"/>
              <a:gd name="T5" fmla="*/ 1821 h 2091"/>
              <a:gd name="T6" fmla="*/ 270 w 2091"/>
              <a:gd name="T7" fmla="*/ 558 h 2091"/>
              <a:gd name="T8" fmla="*/ 1533 w 2091"/>
              <a:gd name="T9" fmla="*/ 269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2091">
                <a:moveTo>
                  <a:pt x="1533" y="269"/>
                </a:moveTo>
                <a:cubicBezTo>
                  <a:pt x="1962" y="538"/>
                  <a:pt x="2091" y="1104"/>
                  <a:pt x="1822" y="1533"/>
                </a:cubicBezTo>
                <a:cubicBezTo>
                  <a:pt x="1553" y="1961"/>
                  <a:pt x="987" y="2091"/>
                  <a:pt x="558" y="1821"/>
                </a:cubicBezTo>
                <a:cubicBezTo>
                  <a:pt x="130" y="1552"/>
                  <a:pt x="0" y="986"/>
                  <a:pt x="270" y="558"/>
                </a:cubicBezTo>
                <a:cubicBezTo>
                  <a:pt x="539" y="129"/>
                  <a:pt x="1105" y="0"/>
                  <a:pt x="1533" y="2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2" name="Freeform 147"/>
          <p:cNvSpPr/>
          <p:nvPr/>
        </p:nvSpPr>
        <p:spPr bwMode="auto">
          <a:xfrm rot="21368463">
            <a:off x="11296534" y="4914466"/>
            <a:ext cx="1477963" cy="1477963"/>
          </a:xfrm>
          <a:custGeom>
            <a:avLst/>
            <a:gdLst>
              <a:gd name="T0" fmla="*/ 1066 w 1454"/>
              <a:gd name="T1" fmla="*/ 187 h 1454"/>
              <a:gd name="T2" fmla="*/ 1267 w 1454"/>
              <a:gd name="T3" fmla="*/ 1066 h 1454"/>
              <a:gd name="T4" fmla="*/ 388 w 1454"/>
              <a:gd name="T5" fmla="*/ 1267 h 1454"/>
              <a:gd name="T6" fmla="*/ 187 w 1454"/>
              <a:gd name="T7" fmla="*/ 388 h 1454"/>
              <a:gd name="T8" fmla="*/ 1066 w 1454"/>
              <a:gd name="T9" fmla="*/ 187 h 1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4" h="1454">
                <a:moveTo>
                  <a:pt x="1066" y="187"/>
                </a:moveTo>
                <a:cubicBezTo>
                  <a:pt x="1364" y="374"/>
                  <a:pt x="1454" y="768"/>
                  <a:pt x="1267" y="1066"/>
                </a:cubicBezTo>
                <a:cubicBezTo>
                  <a:pt x="1079" y="1364"/>
                  <a:pt x="686" y="1454"/>
                  <a:pt x="388" y="1267"/>
                </a:cubicBezTo>
                <a:cubicBezTo>
                  <a:pt x="90" y="1080"/>
                  <a:pt x="0" y="686"/>
                  <a:pt x="187" y="388"/>
                </a:cubicBezTo>
                <a:cubicBezTo>
                  <a:pt x="374" y="90"/>
                  <a:pt x="768" y="0"/>
                  <a:pt x="1066" y="18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3" name="Freeform 161"/>
          <p:cNvSpPr/>
          <p:nvPr/>
        </p:nvSpPr>
        <p:spPr bwMode="auto">
          <a:xfrm rot="21368463">
            <a:off x="11880786" y="5498611"/>
            <a:ext cx="311150" cy="311150"/>
          </a:xfrm>
          <a:custGeom>
            <a:avLst/>
            <a:gdLst>
              <a:gd name="T0" fmla="*/ 224 w 306"/>
              <a:gd name="T1" fmla="*/ 39 h 306"/>
              <a:gd name="T2" fmla="*/ 267 w 306"/>
              <a:gd name="T3" fmla="*/ 224 h 306"/>
              <a:gd name="T4" fmla="*/ 81 w 306"/>
              <a:gd name="T5" fmla="*/ 267 h 306"/>
              <a:gd name="T6" fmla="*/ 39 w 306"/>
              <a:gd name="T7" fmla="*/ 82 h 306"/>
              <a:gd name="T8" fmla="*/ 224 w 306"/>
              <a:gd name="T9" fmla="*/ 3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6">
                <a:moveTo>
                  <a:pt x="224" y="39"/>
                </a:moveTo>
                <a:cubicBezTo>
                  <a:pt x="287" y="79"/>
                  <a:pt x="306" y="162"/>
                  <a:pt x="267" y="224"/>
                </a:cubicBezTo>
                <a:cubicBezTo>
                  <a:pt x="227" y="287"/>
                  <a:pt x="144" y="306"/>
                  <a:pt x="81" y="267"/>
                </a:cubicBezTo>
                <a:cubicBezTo>
                  <a:pt x="19" y="227"/>
                  <a:pt x="0" y="144"/>
                  <a:pt x="39" y="82"/>
                </a:cubicBezTo>
                <a:cubicBezTo>
                  <a:pt x="79" y="19"/>
                  <a:pt x="162" y="0"/>
                  <a:pt x="224" y="3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4" name="Freeform 149"/>
          <p:cNvSpPr/>
          <p:nvPr/>
        </p:nvSpPr>
        <p:spPr bwMode="auto">
          <a:xfrm rot="21368463">
            <a:off x="10346139" y="6075141"/>
            <a:ext cx="541338" cy="541338"/>
          </a:xfrm>
          <a:custGeom>
            <a:avLst/>
            <a:gdLst>
              <a:gd name="T0" fmla="*/ 390 w 533"/>
              <a:gd name="T1" fmla="*/ 69 h 533"/>
              <a:gd name="T2" fmla="*/ 464 w 533"/>
              <a:gd name="T3" fmla="*/ 391 h 533"/>
              <a:gd name="T4" fmla="*/ 142 w 533"/>
              <a:gd name="T5" fmla="*/ 464 h 533"/>
              <a:gd name="T6" fmla="*/ 69 w 533"/>
              <a:gd name="T7" fmla="*/ 142 h 533"/>
              <a:gd name="T8" fmla="*/ 390 w 533"/>
              <a:gd name="T9" fmla="*/ 69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533">
                <a:moveTo>
                  <a:pt x="390" y="69"/>
                </a:moveTo>
                <a:cubicBezTo>
                  <a:pt x="500" y="137"/>
                  <a:pt x="533" y="281"/>
                  <a:pt x="464" y="391"/>
                </a:cubicBezTo>
                <a:cubicBezTo>
                  <a:pt x="395" y="500"/>
                  <a:pt x="251" y="533"/>
                  <a:pt x="142" y="464"/>
                </a:cubicBezTo>
                <a:cubicBezTo>
                  <a:pt x="33" y="395"/>
                  <a:pt x="0" y="251"/>
                  <a:pt x="69" y="142"/>
                </a:cubicBezTo>
                <a:cubicBezTo>
                  <a:pt x="137" y="33"/>
                  <a:pt x="281" y="0"/>
                  <a:pt x="390" y="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5" name="Freeform 160"/>
          <p:cNvSpPr/>
          <p:nvPr/>
        </p:nvSpPr>
        <p:spPr bwMode="auto">
          <a:xfrm rot="21368463">
            <a:off x="10476315" y="6205369"/>
            <a:ext cx="279400" cy="280988"/>
          </a:xfrm>
          <a:custGeom>
            <a:avLst/>
            <a:gdLst>
              <a:gd name="T0" fmla="*/ 203 w 276"/>
              <a:gd name="T1" fmla="*/ 36 h 276"/>
              <a:gd name="T2" fmla="*/ 241 w 276"/>
              <a:gd name="T3" fmla="*/ 203 h 276"/>
              <a:gd name="T4" fmla="*/ 74 w 276"/>
              <a:gd name="T5" fmla="*/ 241 h 276"/>
              <a:gd name="T6" fmla="*/ 36 w 276"/>
              <a:gd name="T7" fmla="*/ 74 h 276"/>
              <a:gd name="T8" fmla="*/ 203 w 276"/>
              <a:gd name="T9" fmla="*/ 3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6">
                <a:moveTo>
                  <a:pt x="203" y="36"/>
                </a:moveTo>
                <a:cubicBezTo>
                  <a:pt x="259" y="72"/>
                  <a:pt x="276" y="146"/>
                  <a:pt x="241" y="203"/>
                </a:cubicBezTo>
                <a:cubicBezTo>
                  <a:pt x="205" y="259"/>
                  <a:pt x="131" y="276"/>
                  <a:pt x="74" y="241"/>
                </a:cubicBezTo>
                <a:cubicBezTo>
                  <a:pt x="17" y="205"/>
                  <a:pt x="0" y="131"/>
                  <a:pt x="36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6" name="Freeform 150"/>
          <p:cNvSpPr/>
          <p:nvPr/>
        </p:nvSpPr>
        <p:spPr bwMode="auto">
          <a:xfrm rot="21368463">
            <a:off x="8751468" y="5212095"/>
            <a:ext cx="1470025" cy="1470025"/>
          </a:xfrm>
          <a:custGeom>
            <a:avLst/>
            <a:gdLst>
              <a:gd name="T0" fmla="*/ 1061 w 1447"/>
              <a:gd name="T1" fmla="*/ 186 h 1447"/>
              <a:gd name="T2" fmla="*/ 1260 w 1447"/>
              <a:gd name="T3" fmla="*/ 1061 h 1447"/>
              <a:gd name="T4" fmla="*/ 386 w 1447"/>
              <a:gd name="T5" fmla="*/ 1260 h 1447"/>
              <a:gd name="T6" fmla="*/ 186 w 1447"/>
              <a:gd name="T7" fmla="*/ 386 h 1447"/>
              <a:gd name="T8" fmla="*/ 1061 w 1447"/>
              <a:gd name="T9" fmla="*/ 186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7" h="1447">
                <a:moveTo>
                  <a:pt x="1061" y="186"/>
                </a:moveTo>
                <a:cubicBezTo>
                  <a:pt x="1357" y="373"/>
                  <a:pt x="1447" y="764"/>
                  <a:pt x="1260" y="1061"/>
                </a:cubicBezTo>
                <a:cubicBezTo>
                  <a:pt x="1074" y="1357"/>
                  <a:pt x="683" y="1447"/>
                  <a:pt x="386" y="1260"/>
                </a:cubicBezTo>
                <a:cubicBezTo>
                  <a:pt x="89" y="1074"/>
                  <a:pt x="0" y="683"/>
                  <a:pt x="186" y="386"/>
                </a:cubicBezTo>
                <a:cubicBezTo>
                  <a:pt x="373" y="90"/>
                  <a:pt x="764" y="0"/>
                  <a:pt x="1061" y="18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7" name="Freeform 151"/>
          <p:cNvSpPr/>
          <p:nvPr/>
        </p:nvSpPr>
        <p:spPr bwMode="auto">
          <a:xfrm rot="21368463">
            <a:off x="9115003" y="5573992"/>
            <a:ext cx="744538" cy="746125"/>
          </a:xfrm>
          <a:custGeom>
            <a:avLst/>
            <a:gdLst>
              <a:gd name="T0" fmla="*/ 537 w 733"/>
              <a:gd name="T1" fmla="*/ 94 h 733"/>
              <a:gd name="T2" fmla="*/ 639 w 733"/>
              <a:gd name="T3" fmla="*/ 537 h 733"/>
              <a:gd name="T4" fmla="*/ 195 w 733"/>
              <a:gd name="T5" fmla="*/ 639 h 733"/>
              <a:gd name="T6" fmla="*/ 94 w 733"/>
              <a:gd name="T7" fmla="*/ 195 h 733"/>
              <a:gd name="T8" fmla="*/ 537 w 733"/>
              <a:gd name="T9" fmla="*/ 94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3" h="733">
                <a:moveTo>
                  <a:pt x="537" y="94"/>
                </a:moveTo>
                <a:cubicBezTo>
                  <a:pt x="688" y="189"/>
                  <a:pt x="733" y="387"/>
                  <a:pt x="639" y="537"/>
                </a:cubicBezTo>
                <a:cubicBezTo>
                  <a:pt x="544" y="688"/>
                  <a:pt x="346" y="733"/>
                  <a:pt x="195" y="639"/>
                </a:cubicBezTo>
                <a:cubicBezTo>
                  <a:pt x="45" y="544"/>
                  <a:pt x="0" y="346"/>
                  <a:pt x="94" y="195"/>
                </a:cubicBezTo>
                <a:cubicBezTo>
                  <a:pt x="189" y="45"/>
                  <a:pt x="387" y="0"/>
                  <a:pt x="537" y="94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8" name="Freeform 159"/>
          <p:cNvSpPr/>
          <p:nvPr/>
        </p:nvSpPr>
        <p:spPr bwMode="auto">
          <a:xfrm rot="21368463">
            <a:off x="9291216" y="5751792"/>
            <a:ext cx="392113" cy="390525"/>
          </a:xfrm>
          <a:custGeom>
            <a:avLst/>
            <a:gdLst>
              <a:gd name="T0" fmla="*/ 282 w 385"/>
              <a:gd name="T1" fmla="*/ 49 h 385"/>
              <a:gd name="T2" fmla="*/ 335 w 385"/>
              <a:gd name="T3" fmla="*/ 282 h 385"/>
              <a:gd name="T4" fmla="*/ 102 w 385"/>
              <a:gd name="T5" fmla="*/ 336 h 385"/>
              <a:gd name="T6" fmla="*/ 49 w 385"/>
              <a:gd name="T7" fmla="*/ 103 h 385"/>
              <a:gd name="T8" fmla="*/ 282 w 385"/>
              <a:gd name="T9" fmla="*/ 4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" h="385">
                <a:moveTo>
                  <a:pt x="282" y="49"/>
                </a:moveTo>
                <a:cubicBezTo>
                  <a:pt x="361" y="99"/>
                  <a:pt x="385" y="203"/>
                  <a:pt x="335" y="282"/>
                </a:cubicBezTo>
                <a:cubicBezTo>
                  <a:pt x="286" y="361"/>
                  <a:pt x="181" y="385"/>
                  <a:pt x="102" y="336"/>
                </a:cubicBezTo>
                <a:cubicBezTo>
                  <a:pt x="23" y="286"/>
                  <a:pt x="0" y="182"/>
                  <a:pt x="49" y="103"/>
                </a:cubicBezTo>
                <a:cubicBezTo>
                  <a:pt x="99" y="23"/>
                  <a:pt x="203" y="0"/>
                  <a:pt x="282" y="4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9" name="Freeform 165"/>
          <p:cNvSpPr/>
          <p:nvPr/>
        </p:nvSpPr>
        <p:spPr bwMode="auto">
          <a:xfrm rot="21368463">
            <a:off x="8330404" y="6035107"/>
            <a:ext cx="277813" cy="277813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0"/>
                  <a:pt x="274" y="145"/>
                  <a:pt x="239" y="201"/>
                </a:cubicBezTo>
                <a:cubicBezTo>
                  <a:pt x="204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1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0" name="Freeform 142"/>
          <p:cNvSpPr/>
          <p:nvPr/>
        </p:nvSpPr>
        <p:spPr bwMode="auto">
          <a:xfrm>
            <a:off x="5262565" y="-631825"/>
            <a:ext cx="1265238" cy="1263650"/>
          </a:xfrm>
          <a:custGeom>
            <a:avLst/>
            <a:gdLst>
              <a:gd name="T0" fmla="*/ 912 w 1244"/>
              <a:gd name="T1" fmla="*/ 160 h 1244"/>
              <a:gd name="T2" fmla="*/ 1084 w 1244"/>
              <a:gd name="T3" fmla="*/ 912 h 1244"/>
              <a:gd name="T4" fmla="*/ 332 w 1244"/>
              <a:gd name="T5" fmla="*/ 1084 h 1244"/>
              <a:gd name="T6" fmla="*/ 161 w 1244"/>
              <a:gd name="T7" fmla="*/ 332 h 1244"/>
              <a:gd name="T8" fmla="*/ 912 w 1244"/>
              <a:gd name="T9" fmla="*/ 160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4" h="1244">
                <a:moveTo>
                  <a:pt x="912" y="160"/>
                </a:moveTo>
                <a:cubicBezTo>
                  <a:pt x="1167" y="321"/>
                  <a:pt x="1244" y="657"/>
                  <a:pt x="1084" y="912"/>
                </a:cubicBezTo>
                <a:cubicBezTo>
                  <a:pt x="924" y="1167"/>
                  <a:pt x="587" y="1244"/>
                  <a:pt x="332" y="1084"/>
                </a:cubicBezTo>
                <a:cubicBezTo>
                  <a:pt x="77" y="924"/>
                  <a:pt x="0" y="587"/>
                  <a:pt x="161" y="332"/>
                </a:cubicBezTo>
                <a:cubicBezTo>
                  <a:pt x="321" y="77"/>
                  <a:pt x="657" y="0"/>
                  <a:pt x="912" y="160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1" name="Freeform 5"/>
          <p:cNvSpPr/>
          <p:nvPr/>
        </p:nvSpPr>
        <p:spPr bwMode="auto">
          <a:xfrm>
            <a:off x="1728790" y="1559380"/>
            <a:ext cx="569913" cy="900113"/>
          </a:xfrm>
          <a:custGeom>
            <a:avLst/>
            <a:gdLst>
              <a:gd name="T0" fmla="*/ 557 w 561"/>
              <a:gd name="T1" fmla="*/ 886 h 886"/>
              <a:gd name="T2" fmla="*/ 553 w 561"/>
              <a:gd name="T3" fmla="*/ 884 h 886"/>
              <a:gd name="T4" fmla="*/ 1 w 561"/>
              <a:gd name="T5" fmla="*/ 6 h 886"/>
              <a:gd name="T6" fmla="*/ 2 w 561"/>
              <a:gd name="T7" fmla="*/ 1 h 886"/>
              <a:gd name="T8" fmla="*/ 8 w 561"/>
              <a:gd name="T9" fmla="*/ 2 h 886"/>
              <a:gd name="T10" fmla="*/ 560 w 561"/>
              <a:gd name="T11" fmla="*/ 880 h 886"/>
              <a:gd name="T12" fmla="*/ 559 w 561"/>
              <a:gd name="T13" fmla="*/ 886 h 886"/>
              <a:gd name="T14" fmla="*/ 557 w 561"/>
              <a:gd name="T15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886">
                <a:moveTo>
                  <a:pt x="557" y="886"/>
                </a:moveTo>
                <a:cubicBezTo>
                  <a:pt x="555" y="886"/>
                  <a:pt x="554" y="886"/>
                  <a:pt x="553" y="884"/>
                </a:cubicBezTo>
                <a:cubicBezTo>
                  <a:pt x="1" y="6"/>
                  <a:pt x="1" y="6"/>
                  <a:pt x="1" y="6"/>
                </a:cubicBezTo>
                <a:cubicBezTo>
                  <a:pt x="0" y="5"/>
                  <a:pt x="1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60" y="880"/>
                  <a:pt x="560" y="880"/>
                  <a:pt x="560" y="880"/>
                </a:cubicBezTo>
                <a:cubicBezTo>
                  <a:pt x="561" y="882"/>
                  <a:pt x="561" y="885"/>
                  <a:pt x="559" y="886"/>
                </a:cubicBezTo>
                <a:cubicBezTo>
                  <a:pt x="558" y="886"/>
                  <a:pt x="557" y="886"/>
                  <a:pt x="557" y="88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2" name="Freeform 6"/>
          <p:cNvSpPr/>
          <p:nvPr/>
        </p:nvSpPr>
        <p:spPr bwMode="auto">
          <a:xfrm>
            <a:off x="1722440" y="2095955"/>
            <a:ext cx="576263" cy="363538"/>
          </a:xfrm>
          <a:custGeom>
            <a:avLst/>
            <a:gdLst>
              <a:gd name="T0" fmla="*/ 564 w 568"/>
              <a:gd name="T1" fmla="*/ 358 h 358"/>
              <a:gd name="T2" fmla="*/ 562 w 568"/>
              <a:gd name="T3" fmla="*/ 358 h 358"/>
              <a:gd name="T4" fmla="*/ 3 w 568"/>
              <a:gd name="T5" fmla="*/ 8 h 358"/>
              <a:gd name="T6" fmla="*/ 2 w 568"/>
              <a:gd name="T7" fmla="*/ 3 h 358"/>
              <a:gd name="T8" fmla="*/ 7 w 568"/>
              <a:gd name="T9" fmla="*/ 2 h 358"/>
              <a:gd name="T10" fmla="*/ 566 w 568"/>
              <a:gd name="T11" fmla="*/ 351 h 358"/>
              <a:gd name="T12" fmla="*/ 567 w 568"/>
              <a:gd name="T13" fmla="*/ 356 h 358"/>
              <a:gd name="T14" fmla="*/ 564 w 568"/>
              <a:gd name="T15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8" h="358">
                <a:moveTo>
                  <a:pt x="564" y="358"/>
                </a:moveTo>
                <a:cubicBezTo>
                  <a:pt x="563" y="358"/>
                  <a:pt x="562" y="358"/>
                  <a:pt x="562" y="358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5" y="0"/>
                  <a:pt x="7" y="2"/>
                </a:cubicBezTo>
                <a:cubicBezTo>
                  <a:pt x="566" y="351"/>
                  <a:pt x="566" y="351"/>
                  <a:pt x="566" y="351"/>
                </a:cubicBezTo>
                <a:cubicBezTo>
                  <a:pt x="568" y="352"/>
                  <a:pt x="568" y="355"/>
                  <a:pt x="567" y="356"/>
                </a:cubicBezTo>
                <a:cubicBezTo>
                  <a:pt x="566" y="358"/>
                  <a:pt x="565" y="358"/>
                  <a:pt x="564" y="35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3" name="Freeform 7"/>
          <p:cNvSpPr/>
          <p:nvPr/>
        </p:nvSpPr>
        <p:spPr bwMode="auto">
          <a:xfrm>
            <a:off x="1724027" y="1559380"/>
            <a:ext cx="14288" cy="546100"/>
          </a:xfrm>
          <a:custGeom>
            <a:avLst/>
            <a:gdLst>
              <a:gd name="T0" fmla="*/ 4 w 15"/>
              <a:gd name="T1" fmla="*/ 537 h 537"/>
              <a:gd name="T2" fmla="*/ 4 w 15"/>
              <a:gd name="T3" fmla="*/ 537 h 537"/>
              <a:gd name="T4" fmla="*/ 0 w 15"/>
              <a:gd name="T5" fmla="*/ 533 h 537"/>
              <a:gd name="T6" fmla="*/ 7 w 15"/>
              <a:gd name="T7" fmla="*/ 4 h 537"/>
              <a:gd name="T8" fmla="*/ 11 w 15"/>
              <a:gd name="T9" fmla="*/ 0 h 537"/>
              <a:gd name="T10" fmla="*/ 11 w 15"/>
              <a:gd name="T11" fmla="*/ 0 h 537"/>
              <a:gd name="T12" fmla="*/ 15 w 15"/>
              <a:gd name="T13" fmla="*/ 4 h 537"/>
              <a:gd name="T14" fmla="*/ 8 w 15"/>
              <a:gd name="T15" fmla="*/ 533 h 537"/>
              <a:gd name="T16" fmla="*/ 4 w 15"/>
              <a:gd name="T17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537">
                <a:moveTo>
                  <a:pt x="4" y="537"/>
                </a:moveTo>
                <a:cubicBezTo>
                  <a:pt x="4" y="537"/>
                  <a:pt x="4" y="537"/>
                  <a:pt x="4" y="537"/>
                </a:cubicBezTo>
                <a:cubicBezTo>
                  <a:pt x="2" y="537"/>
                  <a:pt x="0" y="535"/>
                  <a:pt x="0" y="533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8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5" y="2"/>
                  <a:pt x="15" y="4"/>
                </a:cubicBezTo>
                <a:cubicBezTo>
                  <a:pt x="8" y="533"/>
                  <a:pt x="8" y="533"/>
                  <a:pt x="8" y="533"/>
                </a:cubicBezTo>
                <a:cubicBezTo>
                  <a:pt x="8" y="535"/>
                  <a:pt x="6" y="537"/>
                  <a:pt x="4" y="5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4" name="Freeform 8"/>
          <p:cNvSpPr/>
          <p:nvPr/>
        </p:nvSpPr>
        <p:spPr bwMode="auto">
          <a:xfrm>
            <a:off x="593727" y="2059443"/>
            <a:ext cx="1138238" cy="46038"/>
          </a:xfrm>
          <a:custGeom>
            <a:avLst/>
            <a:gdLst>
              <a:gd name="T0" fmla="*/ 1118 w 1122"/>
              <a:gd name="T1" fmla="*/ 44 h 44"/>
              <a:gd name="T2" fmla="*/ 1118 w 1122"/>
              <a:gd name="T3" fmla="*/ 44 h 44"/>
              <a:gd name="T4" fmla="*/ 4 w 1122"/>
              <a:gd name="T5" fmla="*/ 8 h 44"/>
              <a:gd name="T6" fmla="*/ 0 w 1122"/>
              <a:gd name="T7" fmla="*/ 4 h 44"/>
              <a:gd name="T8" fmla="*/ 4 w 1122"/>
              <a:gd name="T9" fmla="*/ 0 h 44"/>
              <a:gd name="T10" fmla="*/ 1118 w 1122"/>
              <a:gd name="T11" fmla="*/ 36 h 44"/>
              <a:gd name="T12" fmla="*/ 1122 w 1122"/>
              <a:gd name="T13" fmla="*/ 40 h 44"/>
              <a:gd name="T14" fmla="*/ 1118 w 1122"/>
              <a:gd name="T1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2" h="44">
                <a:moveTo>
                  <a:pt x="1118" y="44"/>
                </a:moveTo>
                <a:cubicBezTo>
                  <a:pt x="1118" y="44"/>
                  <a:pt x="1118" y="44"/>
                  <a:pt x="1118" y="44"/>
                </a:cubicBezTo>
                <a:cubicBezTo>
                  <a:pt x="4" y="8"/>
                  <a:pt x="4" y="8"/>
                  <a:pt x="4" y="8"/>
                </a:cubicBezTo>
                <a:cubicBezTo>
                  <a:pt x="1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118" y="36"/>
                  <a:pt x="1118" y="36"/>
                  <a:pt x="1118" y="36"/>
                </a:cubicBezTo>
                <a:cubicBezTo>
                  <a:pt x="1120" y="36"/>
                  <a:pt x="1122" y="38"/>
                  <a:pt x="1122" y="40"/>
                </a:cubicBezTo>
                <a:cubicBezTo>
                  <a:pt x="1122" y="42"/>
                  <a:pt x="1120" y="44"/>
                  <a:pt x="1118" y="4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5" name="Freeform 9"/>
          <p:cNvSpPr/>
          <p:nvPr/>
        </p:nvSpPr>
        <p:spPr bwMode="auto">
          <a:xfrm>
            <a:off x="433390" y="2059443"/>
            <a:ext cx="168275" cy="647700"/>
          </a:xfrm>
          <a:custGeom>
            <a:avLst/>
            <a:gdLst>
              <a:gd name="T0" fmla="*/ 4 w 166"/>
              <a:gd name="T1" fmla="*/ 637 h 637"/>
              <a:gd name="T2" fmla="*/ 4 w 166"/>
              <a:gd name="T3" fmla="*/ 637 h 637"/>
              <a:gd name="T4" fmla="*/ 1 w 166"/>
              <a:gd name="T5" fmla="*/ 632 h 637"/>
              <a:gd name="T6" fmla="*/ 158 w 166"/>
              <a:gd name="T7" fmla="*/ 3 h 637"/>
              <a:gd name="T8" fmla="*/ 163 w 166"/>
              <a:gd name="T9" fmla="*/ 1 h 637"/>
              <a:gd name="T10" fmla="*/ 166 w 166"/>
              <a:gd name="T11" fmla="*/ 5 h 637"/>
              <a:gd name="T12" fmla="*/ 8 w 166"/>
              <a:gd name="T13" fmla="*/ 634 h 637"/>
              <a:gd name="T14" fmla="*/ 4 w 166"/>
              <a:gd name="T15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6" h="637">
                <a:moveTo>
                  <a:pt x="4" y="637"/>
                </a:moveTo>
                <a:cubicBezTo>
                  <a:pt x="4" y="637"/>
                  <a:pt x="4" y="637"/>
                  <a:pt x="4" y="637"/>
                </a:cubicBezTo>
                <a:cubicBezTo>
                  <a:pt x="1" y="636"/>
                  <a:pt x="0" y="634"/>
                  <a:pt x="1" y="632"/>
                </a:cubicBezTo>
                <a:cubicBezTo>
                  <a:pt x="158" y="3"/>
                  <a:pt x="158" y="3"/>
                  <a:pt x="158" y="3"/>
                </a:cubicBezTo>
                <a:cubicBezTo>
                  <a:pt x="158" y="1"/>
                  <a:pt x="161" y="0"/>
                  <a:pt x="163" y="1"/>
                </a:cubicBezTo>
                <a:cubicBezTo>
                  <a:pt x="165" y="1"/>
                  <a:pt x="166" y="3"/>
                  <a:pt x="166" y="5"/>
                </a:cubicBezTo>
                <a:cubicBezTo>
                  <a:pt x="8" y="634"/>
                  <a:pt x="8" y="634"/>
                  <a:pt x="8" y="634"/>
                </a:cubicBezTo>
                <a:cubicBezTo>
                  <a:pt x="8" y="636"/>
                  <a:pt x="6" y="637"/>
                  <a:pt x="4" y="6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6" name="Freeform 10"/>
          <p:cNvSpPr/>
          <p:nvPr/>
        </p:nvSpPr>
        <p:spPr bwMode="auto">
          <a:xfrm>
            <a:off x="258765" y="1934030"/>
            <a:ext cx="182563" cy="773113"/>
          </a:xfrm>
          <a:custGeom>
            <a:avLst/>
            <a:gdLst>
              <a:gd name="T0" fmla="*/ 176 w 181"/>
              <a:gd name="T1" fmla="*/ 761 h 761"/>
              <a:gd name="T2" fmla="*/ 173 w 181"/>
              <a:gd name="T3" fmla="*/ 758 h 761"/>
              <a:gd name="T4" fmla="*/ 1 w 181"/>
              <a:gd name="T5" fmla="*/ 5 h 761"/>
              <a:gd name="T6" fmla="*/ 4 w 181"/>
              <a:gd name="T7" fmla="*/ 0 h 761"/>
              <a:gd name="T8" fmla="*/ 8 w 181"/>
              <a:gd name="T9" fmla="*/ 3 h 761"/>
              <a:gd name="T10" fmla="*/ 180 w 181"/>
              <a:gd name="T11" fmla="*/ 756 h 761"/>
              <a:gd name="T12" fmla="*/ 177 w 181"/>
              <a:gd name="T13" fmla="*/ 761 h 761"/>
              <a:gd name="T14" fmla="*/ 176 w 181"/>
              <a:gd name="T15" fmla="*/ 761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" h="761">
                <a:moveTo>
                  <a:pt x="176" y="761"/>
                </a:moveTo>
                <a:cubicBezTo>
                  <a:pt x="175" y="761"/>
                  <a:pt x="173" y="760"/>
                  <a:pt x="173" y="758"/>
                </a:cubicBezTo>
                <a:cubicBezTo>
                  <a:pt x="1" y="5"/>
                  <a:pt x="1" y="5"/>
                  <a:pt x="1" y="5"/>
                </a:cubicBezTo>
                <a:cubicBezTo>
                  <a:pt x="0" y="3"/>
                  <a:pt x="1" y="1"/>
                  <a:pt x="4" y="0"/>
                </a:cubicBezTo>
                <a:cubicBezTo>
                  <a:pt x="6" y="0"/>
                  <a:pt x="8" y="1"/>
                  <a:pt x="8" y="3"/>
                </a:cubicBezTo>
                <a:cubicBezTo>
                  <a:pt x="180" y="756"/>
                  <a:pt x="180" y="756"/>
                  <a:pt x="180" y="756"/>
                </a:cubicBezTo>
                <a:cubicBezTo>
                  <a:pt x="181" y="758"/>
                  <a:pt x="180" y="760"/>
                  <a:pt x="177" y="761"/>
                </a:cubicBezTo>
                <a:cubicBezTo>
                  <a:pt x="177" y="761"/>
                  <a:pt x="177" y="761"/>
                  <a:pt x="176" y="7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7" name="Freeform 11"/>
          <p:cNvSpPr/>
          <p:nvPr/>
        </p:nvSpPr>
        <p:spPr bwMode="auto">
          <a:xfrm>
            <a:off x="-488948" y="2697618"/>
            <a:ext cx="930275" cy="163513"/>
          </a:xfrm>
          <a:custGeom>
            <a:avLst/>
            <a:gdLst>
              <a:gd name="T0" fmla="*/ 5 w 917"/>
              <a:gd name="T1" fmla="*/ 161 h 161"/>
              <a:gd name="T2" fmla="*/ 1 w 917"/>
              <a:gd name="T3" fmla="*/ 158 h 161"/>
              <a:gd name="T4" fmla="*/ 4 w 917"/>
              <a:gd name="T5" fmla="*/ 153 h 161"/>
              <a:gd name="T6" fmla="*/ 912 w 917"/>
              <a:gd name="T7" fmla="*/ 1 h 161"/>
              <a:gd name="T8" fmla="*/ 916 w 917"/>
              <a:gd name="T9" fmla="*/ 4 h 161"/>
              <a:gd name="T10" fmla="*/ 913 w 917"/>
              <a:gd name="T11" fmla="*/ 9 h 161"/>
              <a:gd name="T12" fmla="*/ 5 w 917"/>
              <a:gd name="T13" fmla="*/ 161 h 161"/>
              <a:gd name="T14" fmla="*/ 5 w 917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7" h="161">
                <a:moveTo>
                  <a:pt x="5" y="161"/>
                </a:moveTo>
                <a:cubicBezTo>
                  <a:pt x="3" y="161"/>
                  <a:pt x="1" y="160"/>
                  <a:pt x="1" y="158"/>
                </a:cubicBezTo>
                <a:cubicBezTo>
                  <a:pt x="0" y="155"/>
                  <a:pt x="2" y="153"/>
                  <a:pt x="4" y="153"/>
                </a:cubicBezTo>
                <a:cubicBezTo>
                  <a:pt x="912" y="1"/>
                  <a:pt x="912" y="1"/>
                  <a:pt x="912" y="1"/>
                </a:cubicBezTo>
                <a:cubicBezTo>
                  <a:pt x="914" y="0"/>
                  <a:pt x="916" y="2"/>
                  <a:pt x="916" y="4"/>
                </a:cubicBezTo>
                <a:cubicBezTo>
                  <a:pt x="917" y="6"/>
                  <a:pt x="915" y="8"/>
                  <a:pt x="913" y="9"/>
                </a:cubicBezTo>
                <a:cubicBezTo>
                  <a:pt x="5" y="161"/>
                  <a:pt x="5" y="161"/>
                  <a:pt x="5" y="161"/>
                </a:cubicBezTo>
                <a:cubicBezTo>
                  <a:pt x="5" y="161"/>
                  <a:pt x="5" y="161"/>
                  <a:pt x="5" y="1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8" name="Freeform 12"/>
          <p:cNvSpPr/>
          <p:nvPr/>
        </p:nvSpPr>
        <p:spPr bwMode="auto">
          <a:xfrm>
            <a:off x="258765" y="1084718"/>
            <a:ext cx="382588" cy="857250"/>
          </a:xfrm>
          <a:custGeom>
            <a:avLst/>
            <a:gdLst>
              <a:gd name="T0" fmla="*/ 5 w 378"/>
              <a:gd name="T1" fmla="*/ 845 h 845"/>
              <a:gd name="T2" fmla="*/ 3 w 378"/>
              <a:gd name="T3" fmla="*/ 845 h 845"/>
              <a:gd name="T4" fmla="*/ 1 w 378"/>
              <a:gd name="T5" fmla="*/ 840 h 845"/>
              <a:gd name="T6" fmla="*/ 369 w 378"/>
              <a:gd name="T7" fmla="*/ 3 h 845"/>
              <a:gd name="T8" fmla="*/ 375 w 378"/>
              <a:gd name="T9" fmla="*/ 1 h 845"/>
              <a:gd name="T10" fmla="*/ 377 w 378"/>
              <a:gd name="T11" fmla="*/ 6 h 845"/>
              <a:gd name="T12" fmla="*/ 8 w 378"/>
              <a:gd name="T13" fmla="*/ 843 h 845"/>
              <a:gd name="T14" fmla="*/ 5 w 378"/>
              <a:gd name="T1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8" h="845">
                <a:moveTo>
                  <a:pt x="5" y="845"/>
                </a:moveTo>
                <a:cubicBezTo>
                  <a:pt x="4" y="845"/>
                  <a:pt x="3" y="845"/>
                  <a:pt x="3" y="845"/>
                </a:cubicBezTo>
                <a:cubicBezTo>
                  <a:pt x="1" y="844"/>
                  <a:pt x="0" y="842"/>
                  <a:pt x="1" y="840"/>
                </a:cubicBezTo>
                <a:cubicBezTo>
                  <a:pt x="369" y="3"/>
                  <a:pt x="369" y="3"/>
                  <a:pt x="369" y="3"/>
                </a:cubicBezTo>
                <a:cubicBezTo>
                  <a:pt x="370" y="1"/>
                  <a:pt x="373" y="0"/>
                  <a:pt x="375" y="1"/>
                </a:cubicBezTo>
                <a:cubicBezTo>
                  <a:pt x="377" y="1"/>
                  <a:pt x="378" y="4"/>
                  <a:pt x="377" y="6"/>
                </a:cubicBezTo>
                <a:cubicBezTo>
                  <a:pt x="8" y="843"/>
                  <a:pt x="8" y="843"/>
                  <a:pt x="8" y="843"/>
                </a:cubicBezTo>
                <a:cubicBezTo>
                  <a:pt x="8" y="844"/>
                  <a:pt x="6" y="845"/>
                  <a:pt x="5" y="84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9" name="Freeform 14"/>
          <p:cNvSpPr/>
          <p:nvPr/>
        </p:nvSpPr>
        <p:spPr bwMode="auto">
          <a:xfrm>
            <a:off x="-404810" y="1251405"/>
            <a:ext cx="671513" cy="690563"/>
          </a:xfrm>
          <a:custGeom>
            <a:avLst/>
            <a:gdLst>
              <a:gd name="T0" fmla="*/ 658 w 662"/>
              <a:gd name="T1" fmla="*/ 680 h 680"/>
              <a:gd name="T2" fmla="*/ 655 w 662"/>
              <a:gd name="T3" fmla="*/ 679 h 680"/>
              <a:gd name="T4" fmla="*/ 2 w 662"/>
              <a:gd name="T5" fmla="*/ 7 h 680"/>
              <a:gd name="T6" fmla="*/ 2 w 662"/>
              <a:gd name="T7" fmla="*/ 2 h 680"/>
              <a:gd name="T8" fmla="*/ 8 w 662"/>
              <a:gd name="T9" fmla="*/ 2 h 680"/>
              <a:gd name="T10" fmla="*/ 660 w 662"/>
              <a:gd name="T11" fmla="*/ 673 h 680"/>
              <a:gd name="T12" fmla="*/ 660 w 662"/>
              <a:gd name="T13" fmla="*/ 679 h 680"/>
              <a:gd name="T14" fmla="*/ 658 w 662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2" h="680">
                <a:moveTo>
                  <a:pt x="658" y="680"/>
                </a:moveTo>
                <a:cubicBezTo>
                  <a:pt x="656" y="680"/>
                  <a:pt x="655" y="680"/>
                  <a:pt x="655" y="679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660" y="673"/>
                  <a:pt x="660" y="673"/>
                  <a:pt x="660" y="673"/>
                </a:cubicBezTo>
                <a:cubicBezTo>
                  <a:pt x="662" y="675"/>
                  <a:pt x="662" y="678"/>
                  <a:pt x="660" y="679"/>
                </a:cubicBezTo>
                <a:cubicBezTo>
                  <a:pt x="660" y="680"/>
                  <a:pt x="659" y="680"/>
                  <a:pt x="658" y="6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0" name="Freeform 18"/>
          <p:cNvSpPr/>
          <p:nvPr/>
        </p:nvSpPr>
        <p:spPr bwMode="auto">
          <a:xfrm>
            <a:off x="-488948" y="1934030"/>
            <a:ext cx="755650" cy="927100"/>
          </a:xfrm>
          <a:custGeom>
            <a:avLst/>
            <a:gdLst>
              <a:gd name="T0" fmla="*/ 5 w 745"/>
              <a:gd name="T1" fmla="*/ 913 h 913"/>
              <a:gd name="T2" fmla="*/ 2 w 745"/>
              <a:gd name="T3" fmla="*/ 912 h 913"/>
              <a:gd name="T4" fmla="*/ 2 w 745"/>
              <a:gd name="T5" fmla="*/ 906 h 913"/>
              <a:gd name="T6" fmla="*/ 737 w 745"/>
              <a:gd name="T7" fmla="*/ 2 h 913"/>
              <a:gd name="T8" fmla="*/ 743 w 745"/>
              <a:gd name="T9" fmla="*/ 1 h 913"/>
              <a:gd name="T10" fmla="*/ 744 w 745"/>
              <a:gd name="T11" fmla="*/ 7 h 913"/>
              <a:gd name="T12" fmla="*/ 8 w 745"/>
              <a:gd name="T13" fmla="*/ 911 h 913"/>
              <a:gd name="T14" fmla="*/ 5 w 745"/>
              <a:gd name="T15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5" h="913">
                <a:moveTo>
                  <a:pt x="5" y="913"/>
                </a:moveTo>
                <a:cubicBezTo>
                  <a:pt x="4" y="913"/>
                  <a:pt x="3" y="913"/>
                  <a:pt x="2" y="912"/>
                </a:cubicBezTo>
                <a:cubicBezTo>
                  <a:pt x="1" y="911"/>
                  <a:pt x="0" y="908"/>
                  <a:pt x="2" y="906"/>
                </a:cubicBezTo>
                <a:cubicBezTo>
                  <a:pt x="737" y="2"/>
                  <a:pt x="737" y="2"/>
                  <a:pt x="737" y="2"/>
                </a:cubicBezTo>
                <a:cubicBezTo>
                  <a:pt x="739" y="0"/>
                  <a:pt x="741" y="0"/>
                  <a:pt x="743" y="1"/>
                </a:cubicBezTo>
                <a:cubicBezTo>
                  <a:pt x="745" y="3"/>
                  <a:pt x="745" y="5"/>
                  <a:pt x="744" y="7"/>
                </a:cubicBezTo>
                <a:cubicBezTo>
                  <a:pt x="8" y="911"/>
                  <a:pt x="8" y="911"/>
                  <a:pt x="8" y="911"/>
                </a:cubicBezTo>
                <a:cubicBezTo>
                  <a:pt x="7" y="912"/>
                  <a:pt x="6" y="913"/>
                  <a:pt x="5" y="91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1" name="Freeform 22"/>
          <p:cNvSpPr/>
          <p:nvPr/>
        </p:nvSpPr>
        <p:spPr bwMode="auto">
          <a:xfrm>
            <a:off x="631827" y="1084718"/>
            <a:ext cx="584200" cy="452438"/>
          </a:xfrm>
          <a:custGeom>
            <a:avLst/>
            <a:gdLst>
              <a:gd name="T0" fmla="*/ 572 w 576"/>
              <a:gd name="T1" fmla="*/ 446 h 446"/>
              <a:gd name="T2" fmla="*/ 569 w 576"/>
              <a:gd name="T3" fmla="*/ 445 h 446"/>
              <a:gd name="T4" fmla="*/ 3 w 576"/>
              <a:gd name="T5" fmla="*/ 7 h 446"/>
              <a:gd name="T6" fmla="*/ 2 w 576"/>
              <a:gd name="T7" fmla="*/ 2 h 446"/>
              <a:gd name="T8" fmla="*/ 7 w 576"/>
              <a:gd name="T9" fmla="*/ 1 h 446"/>
              <a:gd name="T10" fmla="*/ 574 w 576"/>
              <a:gd name="T11" fmla="*/ 439 h 446"/>
              <a:gd name="T12" fmla="*/ 575 w 576"/>
              <a:gd name="T13" fmla="*/ 444 h 446"/>
              <a:gd name="T14" fmla="*/ 572 w 576"/>
              <a:gd name="T15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" h="446">
                <a:moveTo>
                  <a:pt x="572" y="446"/>
                </a:moveTo>
                <a:cubicBezTo>
                  <a:pt x="571" y="446"/>
                  <a:pt x="570" y="446"/>
                  <a:pt x="569" y="445"/>
                </a:cubicBezTo>
                <a:cubicBezTo>
                  <a:pt x="3" y="7"/>
                  <a:pt x="3" y="7"/>
                  <a:pt x="3" y="7"/>
                </a:cubicBezTo>
                <a:cubicBezTo>
                  <a:pt x="1" y="6"/>
                  <a:pt x="0" y="4"/>
                  <a:pt x="2" y="2"/>
                </a:cubicBezTo>
                <a:cubicBezTo>
                  <a:pt x="3" y="0"/>
                  <a:pt x="6" y="0"/>
                  <a:pt x="7" y="1"/>
                </a:cubicBezTo>
                <a:cubicBezTo>
                  <a:pt x="574" y="439"/>
                  <a:pt x="574" y="439"/>
                  <a:pt x="574" y="439"/>
                </a:cubicBezTo>
                <a:cubicBezTo>
                  <a:pt x="576" y="440"/>
                  <a:pt x="576" y="443"/>
                  <a:pt x="575" y="444"/>
                </a:cubicBezTo>
                <a:cubicBezTo>
                  <a:pt x="574" y="445"/>
                  <a:pt x="573" y="446"/>
                  <a:pt x="572" y="4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2" name="Freeform 23"/>
          <p:cNvSpPr/>
          <p:nvPr/>
        </p:nvSpPr>
        <p:spPr bwMode="auto">
          <a:xfrm>
            <a:off x="592140" y="1527630"/>
            <a:ext cx="623888" cy="541338"/>
          </a:xfrm>
          <a:custGeom>
            <a:avLst/>
            <a:gdLst>
              <a:gd name="T0" fmla="*/ 5 w 615"/>
              <a:gd name="T1" fmla="*/ 532 h 532"/>
              <a:gd name="T2" fmla="*/ 2 w 615"/>
              <a:gd name="T3" fmla="*/ 531 h 532"/>
              <a:gd name="T4" fmla="*/ 2 w 615"/>
              <a:gd name="T5" fmla="*/ 525 h 532"/>
              <a:gd name="T6" fmla="*/ 608 w 615"/>
              <a:gd name="T7" fmla="*/ 2 h 532"/>
              <a:gd name="T8" fmla="*/ 614 w 615"/>
              <a:gd name="T9" fmla="*/ 2 h 532"/>
              <a:gd name="T10" fmla="*/ 613 w 615"/>
              <a:gd name="T11" fmla="*/ 8 h 532"/>
              <a:gd name="T12" fmla="*/ 7 w 615"/>
              <a:gd name="T13" fmla="*/ 531 h 532"/>
              <a:gd name="T14" fmla="*/ 5 w 615"/>
              <a:gd name="T15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5" h="532">
                <a:moveTo>
                  <a:pt x="5" y="532"/>
                </a:moveTo>
                <a:cubicBezTo>
                  <a:pt x="4" y="532"/>
                  <a:pt x="2" y="532"/>
                  <a:pt x="2" y="531"/>
                </a:cubicBezTo>
                <a:cubicBezTo>
                  <a:pt x="0" y="529"/>
                  <a:pt x="0" y="527"/>
                  <a:pt x="2" y="525"/>
                </a:cubicBezTo>
                <a:cubicBezTo>
                  <a:pt x="608" y="2"/>
                  <a:pt x="608" y="2"/>
                  <a:pt x="608" y="2"/>
                </a:cubicBezTo>
                <a:cubicBezTo>
                  <a:pt x="610" y="0"/>
                  <a:pt x="612" y="1"/>
                  <a:pt x="614" y="2"/>
                </a:cubicBezTo>
                <a:cubicBezTo>
                  <a:pt x="615" y="4"/>
                  <a:pt x="615" y="6"/>
                  <a:pt x="613" y="8"/>
                </a:cubicBezTo>
                <a:cubicBezTo>
                  <a:pt x="7" y="531"/>
                  <a:pt x="7" y="531"/>
                  <a:pt x="7" y="531"/>
                </a:cubicBezTo>
                <a:cubicBezTo>
                  <a:pt x="7" y="532"/>
                  <a:pt x="6" y="532"/>
                  <a:pt x="5" y="53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3" name="Freeform 24"/>
          <p:cNvSpPr/>
          <p:nvPr/>
        </p:nvSpPr>
        <p:spPr bwMode="auto">
          <a:xfrm>
            <a:off x="1208090" y="1529218"/>
            <a:ext cx="530225" cy="38100"/>
          </a:xfrm>
          <a:custGeom>
            <a:avLst/>
            <a:gdLst>
              <a:gd name="T0" fmla="*/ 519 w 523"/>
              <a:gd name="T1" fmla="*/ 38 h 38"/>
              <a:gd name="T2" fmla="*/ 518 w 523"/>
              <a:gd name="T3" fmla="*/ 38 h 38"/>
              <a:gd name="T4" fmla="*/ 3 w 523"/>
              <a:gd name="T5" fmla="*/ 8 h 38"/>
              <a:gd name="T6" fmla="*/ 0 w 523"/>
              <a:gd name="T7" fmla="*/ 4 h 38"/>
              <a:gd name="T8" fmla="*/ 4 w 523"/>
              <a:gd name="T9" fmla="*/ 0 h 38"/>
              <a:gd name="T10" fmla="*/ 519 w 523"/>
              <a:gd name="T11" fmla="*/ 30 h 38"/>
              <a:gd name="T12" fmla="*/ 523 w 523"/>
              <a:gd name="T13" fmla="*/ 34 h 38"/>
              <a:gd name="T14" fmla="*/ 519 w 52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3" h="38">
                <a:moveTo>
                  <a:pt x="519" y="38"/>
                </a:moveTo>
                <a:cubicBezTo>
                  <a:pt x="519" y="38"/>
                  <a:pt x="518" y="38"/>
                  <a:pt x="518" y="38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1" y="30"/>
                  <a:pt x="523" y="32"/>
                  <a:pt x="523" y="34"/>
                </a:cubicBezTo>
                <a:cubicBezTo>
                  <a:pt x="522" y="37"/>
                  <a:pt x="521" y="38"/>
                  <a:pt x="519" y="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4" name="Freeform 25"/>
          <p:cNvSpPr/>
          <p:nvPr/>
        </p:nvSpPr>
        <p:spPr bwMode="auto">
          <a:xfrm>
            <a:off x="1206502" y="810080"/>
            <a:ext cx="838200" cy="727075"/>
          </a:xfrm>
          <a:custGeom>
            <a:avLst/>
            <a:gdLst>
              <a:gd name="T0" fmla="*/ 5 w 825"/>
              <a:gd name="T1" fmla="*/ 716 h 716"/>
              <a:gd name="T2" fmla="*/ 2 w 825"/>
              <a:gd name="T3" fmla="*/ 714 h 716"/>
              <a:gd name="T4" fmla="*/ 2 w 825"/>
              <a:gd name="T5" fmla="*/ 709 h 716"/>
              <a:gd name="T6" fmla="*/ 818 w 825"/>
              <a:gd name="T7" fmla="*/ 1 h 716"/>
              <a:gd name="T8" fmla="*/ 823 w 825"/>
              <a:gd name="T9" fmla="*/ 2 h 716"/>
              <a:gd name="T10" fmla="*/ 823 w 825"/>
              <a:gd name="T11" fmla="*/ 7 h 716"/>
              <a:gd name="T12" fmla="*/ 7 w 825"/>
              <a:gd name="T13" fmla="*/ 715 h 716"/>
              <a:gd name="T14" fmla="*/ 5 w 825"/>
              <a:gd name="T15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" h="716">
                <a:moveTo>
                  <a:pt x="5" y="716"/>
                </a:moveTo>
                <a:cubicBezTo>
                  <a:pt x="4" y="716"/>
                  <a:pt x="2" y="715"/>
                  <a:pt x="2" y="714"/>
                </a:cubicBezTo>
                <a:cubicBezTo>
                  <a:pt x="0" y="713"/>
                  <a:pt x="0" y="710"/>
                  <a:pt x="2" y="709"/>
                </a:cubicBezTo>
                <a:cubicBezTo>
                  <a:pt x="818" y="1"/>
                  <a:pt x="818" y="1"/>
                  <a:pt x="818" y="1"/>
                </a:cubicBezTo>
                <a:cubicBezTo>
                  <a:pt x="819" y="0"/>
                  <a:pt x="822" y="0"/>
                  <a:pt x="823" y="2"/>
                </a:cubicBezTo>
                <a:cubicBezTo>
                  <a:pt x="825" y="3"/>
                  <a:pt x="825" y="6"/>
                  <a:pt x="823" y="7"/>
                </a:cubicBezTo>
                <a:cubicBezTo>
                  <a:pt x="7" y="715"/>
                  <a:pt x="7" y="715"/>
                  <a:pt x="7" y="715"/>
                </a:cubicBezTo>
                <a:cubicBezTo>
                  <a:pt x="6" y="716"/>
                  <a:pt x="6" y="716"/>
                  <a:pt x="5" y="7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5" name="Freeform 26"/>
          <p:cNvSpPr/>
          <p:nvPr/>
        </p:nvSpPr>
        <p:spPr bwMode="auto">
          <a:xfrm>
            <a:off x="1728790" y="810080"/>
            <a:ext cx="315913" cy="757238"/>
          </a:xfrm>
          <a:custGeom>
            <a:avLst/>
            <a:gdLst>
              <a:gd name="T0" fmla="*/ 5 w 310"/>
              <a:gd name="T1" fmla="*/ 746 h 746"/>
              <a:gd name="T2" fmla="*/ 3 w 310"/>
              <a:gd name="T3" fmla="*/ 746 h 746"/>
              <a:gd name="T4" fmla="*/ 1 w 310"/>
              <a:gd name="T5" fmla="*/ 741 h 746"/>
              <a:gd name="T6" fmla="*/ 302 w 310"/>
              <a:gd name="T7" fmla="*/ 3 h 746"/>
              <a:gd name="T8" fmla="*/ 307 w 310"/>
              <a:gd name="T9" fmla="*/ 0 h 746"/>
              <a:gd name="T10" fmla="*/ 309 w 310"/>
              <a:gd name="T11" fmla="*/ 6 h 746"/>
              <a:gd name="T12" fmla="*/ 8 w 310"/>
              <a:gd name="T13" fmla="*/ 744 h 746"/>
              <a:gd name="T14" fmla="*/ 5 w 310"/>
              <a:gd name="T15" fmla="*/ 746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746">
                <a:moveTo>
                  <a:pt x="5" y="746"/>
                </a:moveTo>
                <a:cubicBezTo>
                  <a:pt x="4" y="746"/>
                  <a:pt x="4" y="746"/>
                  <a:pt x="3" y="746"/>
                </a:cubicBezTo>
                <a:cubicBezTo>
                  <a:pt x="1" y="745"/>
                  <a:pt x="0" y="743"/>
                  <a:pt x="1" y="741"/>
                </a:cubicBezTo>
                <a:cubicBezTo>
                  <a:pt x="302" y="3"/>
                  <a:pt x="302" y="3"/>
                  <a:pt x="302" y="3"/>
                </a:cubicBezTo>
                <a:cubicBezTo>
                  <a:pt x="303" y="1"/>
                  <a:pt x="305" y="0"/>
                  <a:pt x="307" y="0"/>
                </a:cubicBezTo>
                <a:cubicBezTo>
                  <a:pt x="309" y="1"/>
                  <a:pt x="310" y="4"/>
                  <a:pt x="309" y="6"/>
                </a:cubicBezTo>
                <a:cubicBezTo>
                  <a:pt x="8" y="744"/>
                  <a:pt x="8" y="744"/>
                  <a:pt x="8" y="744"/>
                </a:cubicBezTo>
                <a:cubicBezTo>
                  <a:pt x="8" y="745"/>
                  <a:pt x="6" y="746"/>
                  <a:pt x="5" y="7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6" name="Freeform 27"/>
          <p:cNvSpPr/>
          <p:nvPr/>
        </p:nvSpPr>
        <p:spPr bwMode="auto">
          <a:xfrm>
            <a:off x="2035177" y="810080"/>
            <a:ext cx="263525" cy="596900"/>
          </a:xfrm>
          <a:custGeom>
            <a:avLst/>
            <a:gdLst>
              <a:gd name="T0" fmla="*/ 255 w 260"/>
              <a:gd name="T1" fmla="*/ 587 h 587"/>
              <a:gd name="T2" fmla="*/ 252 w 260"/>
              <a:gd name="T3" fmla="*/ 584 h 587"/>
              <a:gd name="T4" fmla="*/ 1 w 260"/>
              <a:gd name="T5" fmla="*/ 6 h 587"/>
              <a:gd name="T6" fmla="*/ 3 w 260"/>
              <a:gd name="T7" fmla="*/ 0 h 587"/>
              <a:gd name="T8" fmla="*/ 8 w 260"/>
              <a:gd name="T9" fmla="*/ 3 h 587"/>
              <a:gd name="T10" fmla="*/ 259 w 260"/>
              <a:gd name="T11" fmla="*/ 581 h 587"/>
              <a:gd name="T12" fmla="*/ 257 w 260"/>
              <a:gd name="T13" fmla="*/ 586 h 587"/>
              <a:gd name="T14" fmla="*/ 255 w 260"/>
              <a:gd name="T15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0" h="587">
                <a:moveTo>
                  <a:pt x="255" y="587"/>
                </a:moveTo>
                <a:cubicBezTo>
                  <a:pt x="254" y="587"/>
                  <a:pt x="252" y="586"/>
                  <a:pt x="252" y="584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1"/>
                  <a:pt x="3" y="0"/>
                </a:cubicBezTo>
                <a:cubicBezTo>
                  <a:pt x="5" y="0"/>
                  <a:pt x="7" y="1"/>
                  <a:pt x="8" y="3"/>
                </a:cubicBezTo>
                <a:cubicBezTo>
                  <a:pt x="259" y="581"/>
                  <a:pt x="259" y="581"/>
                  <a:pt x="259" y="581"/>
                </a:cubicBezTo>
                <a:cubicBezTo>
                  <a:pt x="260" y="583"/>
                  <a:pt x="259" y="585"/>
                  <a:pt x="257" y="586"/>
                </a:cubicBezTo>
                <a:cubicBezTo>
                  <a:pt x="257" y="587"/>
                  <a:pt x="256" y="587"/>
                  <a:pt x="255" y="58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7" name="Freeform 28"/>
          <p:cNvSpPr/>
          <p:nvPr/>
        </p:nvSpPr>
        <p:spPr bwMode="auto">
          <a:xfrm>
            <a:off x="2035177" y="810080"/>
            <a:ext cx="1171575" cy="177800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8" name="Freeform 29"/>
          <p:cNvSpPr/>
          <p:nvPr/>
        </p:nvSpPr>
        <p:spPr bwMode="auto">
          <a:xfrm>
            <a:off x="2009777" y="243343"/>
            <a:ext cx="1196975" cy="744538"/>
          </a:xfrm>
          <a:custGeom>
            <a:avLst/>
            <a:gdLst>
              <a:gd name="T0" fmla="*/ 1175 w 1180"/>
              <a:gd name="T1" fmla="*/ 733 h 733"/>
              <a:gd name="T2" fmla="*/ 1173 w 1180"/>
              <a:gd name="T3" fmla="*/ 733 h 733"/>
              <a:gd name="T4" fmla="*/ 2 w 1180"/>
              <a:gd name="T5" fmla="*/ 8 h 733"/>
              <a:gd name="T6" fmla="*/ 1 w 1180"/>
              <a:gd name="T7" fmla="*/ 2 h 733"/>
              <a:gd name="T8" fmla="*/ 7 w 1180"/>
              <a:gd name="T9" fmla="*/ 1 h 733"/>
              <a:gd name="T10" fmla="*/ 1177 w 1180"/>
              <a:gd name="T11" fmla="*/ 726 h 733"/>
              <a:gd name="T12" fmla="*/ 1179 w 1180"/>
              <a:gd name="T13" fmla="*/ 732 h 733"/>
              <a:gd name="T14" fmla="*/ 1175 w 1180"/>
              <a:gd name="T15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80" h="733">
                <a:moveTo>
                  <a:pt x="1175" y="733"/>
                </a:moveTo>
                <a:cubicBezTo>
                  <a:pt x="1175" y="733"/>
                  <a:pt x="1174" y="733"/>
                  <a:pt x="1173" y="733"/>
                </a:cubicBezTo>
                <a:cubicBezTo>
                  <a:pt x="2" y="8"/>
                  <a:pt x="2" y="8"/>
                  <a:pt x="2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1177" y="726"/>
                  <a:pt x="1177" y="726"/>
                  <a:pt x="1177" y="726"/>
                </a:cubicBezTo>
                <a:cubicBezTo>
                  <a:pt x="1179" y="727"/>
                  <a:pt x="1180" y="730"/>
                  <a:pt x="1179" y="732"/>
                </a:cubicBezTo>
                <a:cubicBezTo>
                  <a:pt x="1178" y="733"/>
                  <a:pt x="1177" y="733"/>
                  <a:pt x="1175" y="7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9" name="Freeform 30"/>
          <p:cNvSpPr/>
          <p:nvPr/>
        </p:nvSpPr>
        <p:spPr bwMode="auto">
          <a:xfrm>
            <a:off x="2009777" y="151268"/>
            <a:ext cx="863600" cy="100013"/>
          </a:xfrm>
          <a:custGeom>
            <a:avLst/>
            <a:gdLst>
              <a:gd name="T0" fmla="*/ 5 w 851"/>
              <a:gd name="T1" fmla="*/ 100 h 100"/>
              <a:gd name="T2" fmla="*/ 1 w 851"/>
              <a:gd name="T3" fmla="*/ 97 h 100"/>
              <a:gd name="T4" fmla="*/ 4 w 851"/>
              <a:gd name="T5" fmla="*/ 92 h 100"/>
              <a:gd name="T6" fmla="*/ 846 w 851"/>
              <a:gd name="T7" fmla="*/ 0 h 100"/>
              <a:gd name="T8" fmla="*/ 850 w 851"/>
              <a:gd name="T9" fmla="*/ 4 h 100"/>
              <a:gd name="T10" fmla="*/ 847 w 851"/>
              <a:gd name="T11" fmla="*/ 8 h 100"/>
              <a:gd name="T12" fmla="*/ 5 w 851"/>
              <a:gd name="T13" fmla="*/ 100 h 100"/>
              <a:gd name="T14" fmla="*/ 5 w 851"/>
              <a:gd name="T15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1" h="100">
                <a:moveTo>
                  <a:pt x="5" y="100"/>
                </a:moveTo>
                <a:cubicBezTo>
                  <a:pt x="3" y="100"/>
                  <a:pt x="1" y="99"/>
                  <a:pt x="1" y="97"/>
                </a:cubicBezTo>
                <a:cubicBezTo>
                  <a:pt x="0" y="94"/>
                  <a:pt x="2" y="92"/>
                  <a:pt x="4" y="92"/>
                </a:cubicBezTo>
                <a:cubicBezTo>
                  <a:pt x="846" y="0"/>
                  <a:pt x="846" y="0"/>
                  <a:pt x="846" y="0"/>
                </a:cubicBezTo>
                <a:cubicBezTo>
                  <a:pt x="848" y="0"/>
                  <a:pt x="850" y="2"/>
                  <a:pt x="850" y="4"/>
                </a:cubicBezTo>
                <a:cubicBezTo>
                  <a:pt x="851" y="6"/>
                  <a:pt x="849" y="8"/>
                  <a:pt x="847" y="8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0" name="Freeform 31"/>
          <p:cNvSpPr/>
          <p:nvPr/>
        </p:nvSpPr>
        <p:spPr bwMode="auto">
          <a:xfrm>
            <a:off x="2863852" y="-645657"/>
            <a:ext cx="142875" cy="804863"/>
          </a:xfrm>
          <a:custGeom>
            <a:avLst/>
            <a:gdLst>
              <a:gd name="T0" fmla="*/ 4 w 141"/>
              <a:gd name="T1" fmla="*/ 793 h 793"/>
              <a:gd name="T2" fmla="*/ 4 w 141"/>
              <a:gd name="T3" fmla="*/ 793 h 793"/>
              <a:gd name="T4" fmla="*/ 0 w 141"/>
              <a:gd name="T5" fmla="*/ 789 h 793"/>
              <a:gd name="T6" fmla="*/ 132 w 141"/>
              <a:gd name="T7" fmla="*/ 3 h 793"/>
              <a:gd name="T8" fmla="*/ 137 w 141"/>
              <a:gd name="T9" fmla="*/ 0 h 793"/>
              <a:gd name="T10" fmla="*/ 140 w 141"/>
              <a:gd name="T11" fmla="*/ 5 h 793"/>
              <a:gd name="T12" fmla="*/ 8 w 141"/>
              <a:gd name="T13" fmla="*/ 790 h 793"/>
              <a:gd name="T14" fmla="*/ 4 w 141"/>
              <a:gd name="T15" fmla="*/ 793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93">
                <a:moveTo>
                  <a:pt x="4" y="793"/>
                </a:moveTo>
                <a:cubicBezTo>
                  <a:pt x="4" y="793"/>
                  <a:pt x="4" y="793"/>
                  <a:pt x="4" y="793"/>
                </a:cubicBezTo>
                <a:cubicBezTo>
                  <a:pt x="2" y="793"/>
                  <a:pt x="0" y="791"/>
                  <a:pt x="0" y="789"/>
                </a:cubicBezTo>
                <a:cubicBezTo>
                  <a:pt x="132" y="3"/>
                  <a:pt x="132" y="3"/>
                  <a:pt x="132" y="3"/>
                </a:cubicBezTo>
                <a:cubicBezTo>
                  <a:pt x="133" y="1"/>
                  <a:pt x="135" y="0"/>
                  <a:pt x="137" y="0"/>
                </a:cubicBezTo>
                <a:cubicBezTo>
                  <a:pt x="139" y="1"/>
                  <a:pt x="141" y="3"/>
                  <a:pt x="140" y="5"/>
                </a:cubicBezTo>
                <a:cubicBezTo>
                  <a:pt x="8" y="790"/>
                  <a:pt x="8" y="790"/>
                  <a:pt x="8" y="790"/>
                </a:cubicBezTo>
                <a:cubicBezTo>
                  <a:pt x="8" y="792"/>
                  <a:pt x="6" y="793"/>
                  <a:pt x="4" y="79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1" name="Freeform 32"/>
          <p:cNvSpPr/>
          <p:nvPr/>
        </p:nvSpPr>
        <p:spPr bwMode="auto">
          <a:xfrm>
            <a:off x="2997202" y="-645657"/>
            <a:ext cx="209550" cy="1633538"/>
          </a:xfrm>
          <a:custGeom>
            <a:avLst/>
            <a:gdLst>
              <a:gd name="T0" fmla="*/ 201 w 206"/>
              <a:gd name="T1" fmla="*/ 1610 h 1610"/>
              <a:gd name="T2" fmla="*/ 197 w 206"/>
              <a:gd name="T3" fmla="*/ 1607 h 1610"/>
              <a:gd name="T4" fmla="*/ 0 w 206"/>
              <a:gd name="T5" fmla="*/ 5 h 1610"/>
              <a:gd name="T6" fmla="*/ 4 w 206"/>
              <a:gd name="T7" fmla="*/ 0 h 1610"/>
              <a:gd name="T8" fmla="*/ 8 w 206"/>
              <a:gd name="T9" fmla="*/ 4 h 1610"/>
              <a:gd name="T10" fmla="*/ 205 w 206"/>
              <a:gd name="T11" fmla="*/ 1606 h 1610"/>
              <a:gd name="T12" fmla="*/ 202 w 206"/>
              <a:gd name="T13" fmla="*/ 1610 h 1610"/>
              <a:gd name="T14" fmla="*/ 201 w 206"/>
              <a:gd name="T15" fmla="*/ 1610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" h="1610">
                <a:moveTo>
                  <a:pt x="201" y="1610"/>
                </a:moveTo>
                <a:cubicBezTo>
                  <a:pt x="199" y="1610"/>
                  <a:pt x="198" y="1609"/>
                  <a:pt x="197" y="160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ubicBezTo>
                  <a:pt x="205" y="1606"/>
                  <a:pt x="205" y="1606"/>
                  <a:pt x="205" y="1606"/>
                </a:cubicBezTo>
                <a:cubicBezTo>
                  <a:pt x="206" y="1608"/>
                  <a:pt x="204" y="1610"/>
                  <a:pt x="202" y="1610"/>
                </a:cubicBezTo>
                <a:cubicBezTo>
                  <a:pt x="202" y="1610"/>
                  <a:pt x="201" y="1610"/>
                  <a:pt x="201" y="16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2" name="Freeform 33"/>
          <p:cNvSpPr/>
          <p:nvPr/>
        </p:nvSpPr>
        <p:spPr bwMode="auto">
          <a:xfrm>
            <a:off x="2863852" y="151268"/>
            <a:ext cx="342900" cy="836613"/>
          </a:xfrm>
          <a:custGeom>
            <a:avLst/>
            <a:gdLst>
              <a:gd name="T0" fmla="*/ 333 w 338"/>
              <a:gd name="T1" fmla="*/ 825 h 825"/>
              <a:gd name="T2" fmla="*/ 330 w 338"/>
              <a:gd name="T3" fmla="*/ 823 h 825"/>
              <a:gd name="T4" fmla="*/ 1 w 338"/>
              <a:gd name="T5" fmla="*/ 6 h 825"/>
              <a:gd name="T6" fmla="*/ 3 w 338"/>
              <a:gd name="T7" fmla="*/ 1 h 825"/>
              <a:gd name="T8" fmla="*/ 8 w 338"/>
              <a:gd name="T9" fmla="*/ 3 h 825"/>
              <a:gd name="T10" fmla="*/ 337 w 338"/>
              <a:gd name="T11" fmla="*/ 820 h 825"/>
              <a:gd name="T12" fmla="*/ 335 w 338"/>
              <a:gd name="T13" fmla="*/ 825 h 825"/>
              <a:gd name="T14" fmla="*/ 333 w 338"/>
              <a:gd name="T15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825">
                <a:moveTo>
                  <a:pt x="333" y="825"/>
                </a:moveTo>
                <a:cubicBezTo>
                  <a:pt x="332" y="825"/>
                  <a:pt x="330" y="824"/>
                  <a:pt x="330" y="823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3" y="1"/>
                </a:cubicBezTo>
                <a:cubicBezTo>
                  <a:pt x="5" y="0"/>
                  <a:pt x="7" y="1"/>
                  <a:pt x="8" y="3"/>
                </a:cubicBezTo>
                <a:cubicBezTo>
                  <a:pt x="337" y="820"/>
                  <a:pt x="337" y="820"/>
                  <a:pt x="337" y="820"/>
                </a:cubicBezTo>
                <a:cubicBezTo>
                  <a:pt x="338" y="822"/>
                  <a:pt x="337" y="824"/>
                  <a:pt x="335" y="825"/>
                </a:cubicBezTo>
                <a:cubicBezTo>
                  <a:pt x="334" y="825"/>
                  <a:pt x="334" y="825"/>
                  <a:pt x="333" y="8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3" name="Freeform 34"/>
          <p:cNvSpPr/>
          <p:nvPr/>
        </p:nvSpPr>
        <p:spPr bwMode="auto">
          <a:xfrm>
            <a:off x="3197227" y="270330"/>
            <a:ext cx="342900" cy="717550"/>
          </a:xfrm>
          <a:custGeom>
            <a:avLst/>
            <a:gdLst>
              <a:gd name="T0" fmla="*/ 4 w 338"/>
              <a:gd name="T1" fmla="*/ 707 h 707"/>
              <a:gd name="T2" fmla="*/ 3 w 338"/>
              <a:gd name="T3" fmla="*/ 707 h 707"/>
              <a:gd name="T4" fmla="*/ 1 w 338"/>
              <a:gd name="T5" fmla="*/ 702 h 707"/>
              <a:gd name="T6" fmla="*/ 330 w 338"/>
              <a:gd name="T7" fmla="*/ 3 h 707"/>
              <a:gd name="T8" fmla="*/ 336 w 338"/>
              <a:gd name="T9" fmla="*/ 1 h 707"/>
              <a:gd name="T10" fmla="*/ 337 w 338"/>
              <a:gd name="T11" fmla="*/ 6 h 707"/>
              <a:gd name="T12" fmla="*/ 8 w 338"/>
              <a:gd name="T13" fmla="*/ 705 h 707"/>
              <a:gd name="T14" fmla="*/ 4 w 338"/>
              <a:gd name="T15" fmla="*/ 707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707">
                <a:moveTo>
                  <a:pt x="4" y="707"/>
                </a:moveTo>
                <a:cubicBezTo>
                  <a:pt x="4" y="707"/>
                  <a:pt x="3" y="707"/>
                  <a:pt x="3" y="707"/>
                </a:cubicBezTo>
                <a:cubicBezTo>
                  <a:pt x="1" y="706"/>
                  <a:pt x="0" y="704"/>
                  <a:pt x="1" y="702"/>
                </a:cubicBezTo>
                <a:cubicBezTo>
                  <a:pt x="330" y="3"/>
                  <a:pt x="330" y="3"/>
                  <a:pt x="330" y="3"/>
                </a:cubicBezTo>
                <a:cubicBezTo>
                  <a:pt x="331" y="1"/>
                  <a:pt x="334" y="0"/>
                  <a:pt x="336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705"/>
                  <a:pt x="8" y="705"/>
                  <a:pt x="8" y="705"/>
                </a:cubicBezTo>
                <a:cubicBezTo>
                  <a:pt x="7" y="707"/>
                  <a:pt x="6" y="707"/>
                  <a:pt x="4" y="70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4" name="Freeform 35"/>
          <p:cNvSpPr/>
          <p:nvPr/>
        </p:nvSpPr>
        <p:spPr bwMode="auto">
          <a:xfrm>
            <a:off x="3197227" y="979943"/>
            <a:ext cx="749300" cy="182563"/>
          </a:xfrm>
          <a:custGeom>
            <a:avLst/>
            <a:gdLst>
              <a:gd name="T0" fmla="*/ 734 w 738"/>
              <a:gd name="T1" fmla="*/ 180 h 180"/>
              <a:gd name="T2" fmla="*/ 733 w 738"/>
              <a:gd name="T3" fmla="*/ 180 h 180"/>
              <a:gd name="T4" fmla="*/ 3 w 738"/>
              <a:gd name="T5" fmla="*/ 8 h 180"/>
              <a:gd name="T6" fmla="*/ 0 w 738"/>
              <a:gd name="T7" fmla="*/ 4 h 180"/>
              <a:gd name="T8" fmla="*/ 5 w 738"/>
              <a:gd name="T9" fmla="*/ 1 h 180"/>
              <a:gd name="T10" fmla="*/ 735 w 738"/>
              <a:gd name="T11" fmla="*/ 172 h 180"/>
              <a:gd name="T12" fmla="*/ 738 w 738"/>
              <a:gd name="T13" fmla="*/ 177 h 180"/>
              <a:gd name="T14" fmla="*/ 734 w 73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8" h="180">
                <a:moveTo>
                  <a:pt x="734" y="180"/>
                </a:moveTo>
                <a:cubicBezTo>
                  <a:pt x="734" y="180"/>
                  <a:pt x="733" y="180"/>
                  <a:pt x="733" y="180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1" y="1"/>
                  <a:pt x="3" y="0"/>
                  <a:pt x="5" y="1"/>
                </a:cubicBezTo>
                <a:cubicBezTo>
                  <a:pt x="735" y="172"/>
                  <a:pt x="735" y="172"/>
                  <a:pt x="735" y="172"/>
                </a:cubicBezTo>
                <a:cubicBezTo>
                  <a:pt x="737" y="172"/>
                  <a:pt x="738" y="175"/>
                  <a:pt x="738" y="177"/>
                </a:cubicBezTo>
                <a:cubicBezTo>
                  <a:pt x="737" y="179"/>
                  <a:pt x="736" y="180"/>
                  <a:pt x="734" y="1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5" name="Freeform 36"/>
          <p:cNvSpPr/>
          <p:nvPr/>
        </p:nvSpPr>
        <p:spPr bwMode="auto">
          <a:xfrm>
            <a:off x="2997202" y="-645657"/>
            <a:ext cx="542925" cy="925513"/>
          </a:xfrm>
          <a:custGeom>
            <a:avLst/>
            <a:gdLst>
              <a:gd name="T0" fmla="*/ 531 w 535"/>
              <a:gd name="T1" fmla="*/ 912 h 912"/>
              <a:gd name="T2" fmla="*/ 527 w 535"/>
              <a:gd name="T3" fmla="*/ 910 h 912"/>
              <a:gd name="T4" fmla="*/ 1 w 535"/>
              <a:gd name="T5" fmla="*/ 6 h 912"/>
              <a:gd name="T6" fmla="*/ 2 w 535"/>
              <a:gd name="T7" fmla="*/ 1 h 912"/>
              <a:gd name="T8" fmla="*/ 8 w 535"/>
              <a:gd name="T9" fmla="*/ 2 h 912"/>
              <a:gd name="T10" fmla="*/ 534 w 535"/>
              <a:gd name="T11" fmla="*/ 906 h 912"/>
              <a:gd name="T12" fmla="*/ 533 w 535"/>
              <a:gd name="T13" fmla="*/ 911 h 912"/>
              <a:gd name="T14" fmla="*/ 531 w 535"/>
              <a:gd name="T1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5" h="912">
                <a:moveTo>
                  <a:pt x="531" y="912"/>
                </a:moveTo>
                <a:cubicBezTo>
                  <a:pt x="529" y="912"/>
                  <a:pt x="528" y="911"/>
                  <a:pt x="527" y="910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0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34" y="906"/>
                  <a:pt x="534" y="906"/>
                  <a:pt x="534" y="906"/>
                </a:cubicBezTo>
                <a:cubicBezTo>
                  <a:pt x="535" y="908"/>
                  <a:pt x="535" y="910"/>
                  <a:pt x="533" y="911"/>
                </a:cubicBezTo>
                <a:cubicBezTo>
                  <a:pt x="532" y="911"/>
                  <a:pt x="531" y="912"/>
                  <a:pt x="531" y="91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6" name="Freeform 38"/>
          <p:cNvSpPr/>
          <p:nvPr/>
        </p:nvSpPr>
        <p:spPr bwMode="auto">
          <a:xfrm>
            <a:off x="3532190" y="-244020"/>
            <a:ext cx="852488" cy="523875"/>
          </a:xfrm>
          <a:custGeom>
            <a:avLst/>
            <a:gdLst>
              <a:gd name="T0" fmla="*/ 5 w 841"/>
              <a:gd name="T1" fmla="*/ 515 h 515"/>
              <a:gd name="T2" fmla="*/ 1 w 841"/>
              <a:gd name="T3" fmla="*/ 513 h 515"/>
              <a:gd name="T4" fmla="*/ 3 w 841"/>
              <a:gd name="T5" fmla="*/ 507 h 515"/>
              <a:gd name="T6" fmla="*/ 835 w 841"/>
              <a:gd name="T7" fmla="*/ 1 h 515"/>
              <a:gd name="T8" fmla="*/ 840 w 841"/>
              <a:gd name="T9" fmla="*/ 3 h 515"/>
              <a:gd name="T10" fmla="*/ 839 w 841"/>
              <a:gd name="T11" fmla="*/ 8 h 515"/>
              <a:gd name="T12" fmla="*/ 7 w 841"/>
              <a:gd name="T13" fmla="*/ 514 h 515"/>
              <a:gd name="T14" fmla="*/ 5 w 841"/>
              <a:gd name="T15" fmla="*/ 51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1" h="515">
                <a:moveTo>
                  <a:pt x="5" y="515"/>
                </a:moveTo>
                <a:cubicBezTo>
                  <a:pt x="3" y="515"/>
                  <a:pt x="2" y="514"/>
                  <a:pt x="1" y="513"/>
                </a:cubicBezTo>
                <a:cubicBezTo>
                  <a:pt x="0" y="511"/>
                  <a:pt x="1" y="508"/>
                  <a:pt x="3" y="507"/>
                </a:cubicBezTo>
                <a:cubicBezTo>
                  <a:pt x="835" y="1"/>
                  <a:pt x="835" y="1"/>
                  <a:pt x="835" y="1"/>
                </a:cubicBezTo>
                <a:cubicBezTo>
                  <a:pt x="837" y="0"/>
                  <a:pt x="839" y="1"/>
                  <a:pt x="840" y="3"/>
                </a:cubicBezTo>
                <a:cubicBezTo>
                  <a:pt x="841" y="5"/>
                  <a:pt x="841" y="7"/>
                  <a:pt x="839" y="8"/>
                </a:cubicBezTo>
                <a:cubicBezTo>
                  <a:pt x="7" y="514"/>
                  <a:pt x="7" y="514"/>
                  <a:pt x="7" y="514"/>
                </a:cubicBezTo>
                <a:cubicBezTo>
                  <a:pt x="6" y="514"/>
                  <a:pt x="6" y="515"/>
                  <a:pt x="5" y="5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7" name="Freeform 39"/>
          <p:cNvSpPr/>
          <p:nvPr/>
        </p:nvSpPr>
        <p:spPr bwMode="auto">
          <a:xfrm>
            <a:off x="3937002" y="-244020"/>
            <a:ext cx="447675" cy="1406525"/>
          </a:xfrm>
          <a:custGeom>
            <a:avLst/>
            <a:gdLst>
              <a:gd name="T0" fmla="*/ 5 w 441"/>
              <a:gd name="T1" fmla="*/ 1385 h 1385"/>
              <a:gd name="T2" fmla="*/ 4 w 441"/>
              <a:gd name="T3" fmla="*/ 1385 h 1385"/>
              <a:gd name="T4" fmla="*/ 1 w 441"/>
              <a:gd name="T5" fmla="*/ 1380 h 1385"/>
              <a:gd name="T6" fmla="*/ 433 w 441"/>
              <a:gd name="T7" fmla="*/ 4 h 1385"/>
              <a:gd name="T8" fmla="*/ 438 w 441"/>
              <a:gd name="T9" fmla="*/ 1 h 1385"/>
              <a:gd name="T10" fmla="*/ 441 w 441"/>
              <a:gd name="T11" fmla="*/ 6 h 1385"/>
              <a:gd name="T12" fmla="*/ 9 w 441"/>
              <a:gd name="T13" fmla="*/ 1382 h 1385"/>
              <a:gd name="T14" fmla="*/ 5 w 441"/>
              <a:gd name="T15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1385">
                <a:moveTo>
                  <a:pt x="5" y="1385"/>
                </a:moveTo>
                <a:cubicBezTo>
                  <a:pt x="5" y="1385"/>
                  <a:pt x="4" y="1385"/>
                  <a:pt x="4" y="1385"/>
                </a:cubicBezTo>
                <a:cubicBezTo>
                  <a:pt x="2" y="1384"/>
                  <a:pt x="0" y="1382"/>
                  <a:pt x="1" y="1380"/>
                </a:cubicBezTo>
                <a:cubicBezTo>
                  <a:pt x="433" y="4"/>
                  <a:pt x="433" y="4"/>
                  <a:pt x="433" y="4"/>
                </a:cubicBezTo>
                <a:cubicBezTo>
                  <a:pt x="434" y="1"/>
                  <a:pt x="436" y="0"/>
                  <a:pt x="438" y="1"/>
                </a:cubicBezTo>
                <a:cubicBezTo>
                  <a:pt x="440" y="2"/>
                  <a:pt x="441" y="4"/>
                  <a:pt x="441" y="6"/>
                </a:cubicBezTo>
                <a:cubicBezTo>
                  <a:pt x="9" y="1382"/>
                  <a:pt x="9" y="1382"/>
                  <a:pt x="9" y="1382"/>
                </a:cubicBezTo>
                <a:cubicBezTo>
                  <a:pt x="8" y="1384"/>
                  <a:pt x="7" y="1385"/>
                  <a:pt x="5" y="138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8" name="Freeform 40"/>
          <p:cNvSpPr/>
          <p:nvPr/>
        </p:nvSpPr>
        <p:spPr bwMode="auto">
          <a:xfrm>
            <a:off x="4375152" y="-244020"/>
            <a:ext cx="157163" cy="666750"/>
          </a:xfrm>
          <a:custGeom>
            <a:avLst/>
            <a:gdLst>
              <a:gd name="T0" fmla="*/ 150 w 155"/>
              <a:gd name="T1" fmla="*/ 656 h 656"/>
              <a:gd name="T2" fmla="*/ 146 w 155"/>
              <a:gd name="T3" fmla="*/ 652 h 656"/>
              <a:gd name="T4" fmla="*/ 1 w 155"/>
              <a:gd name="T5" fmla="*/ 6 h 656"/>
              <a:gd name="T6" fmla="*/ 4 w 155"/>
              <a:gd name="T7" fmla="*/ 1 h 656"/>
              <a:gd name="T8" fmla="*/ 9 w 155"/>
              <a:gd name="T9" fmla="*/ 4 h 656"/>
              <a:gd name="T10" fmla="*/ 154 w 155"/>
              <a:gd name="T11" fmla="*/ 651 h 656"/>
              <a:gd name="T12" fmla="*/ 151 w 155"/>
              <a:gd name="T13" fmla="*/ 655 h 656"/>
              <a:gd name="T14" fmla="*/ 150 w 155"/>
              <a:gd name="T15" fmla="*/ 656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5" h="656">
                <a:moveTo>
                  <a:pt x="150" y="656"/>
                </a:moveTo>
                <a:cubicBezTo>
                  <a:pt x="148" y="656"/>
                  <a:pt x="147" y="654"/>
                  <a:pt x="146" y="652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2" y="1"/>
                  <a:pt x="4" y="1"/>
                </a:cubicBezTo>
                <a:cubicBezTo>
                  <a:pt x="6" y="0"/>
                  <a:pt x="8" y="2"/>
                  <a:pt x="9" y="4"/>
                </a:cubicBezTo>
                <a:cubicBezTo>
                  <a:pt x="154" y="651"/>
                  <a:pt x="154" y="651"/>
                  <a:pt x="154" y="651"/>
                </a:cubicBezTo>
                <a:cubicBezTo>
                  <a:pt x="155" y="653"/>
                  <a:pt x="153" y="655"/>
                  <a:pt x="151" y="655"/>
                </a:cubicBezTo>
                <a:cubicBezTo>
                  <a:pt x="151" y="656"/>
                  <a:pt x="150" y="656"/>
                  <a:pt x="150" y="65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9" name="Freeform 41"/>
          <p:cNvSpPr/>
          <p:nvPr/>
        </p:nvSpPr>
        <p:spPr bwMode="auto">
          <a:xfrm>
            <a:off x="4524377" y="287793"/>
            <a:ext cx="1006475" cy="134938"/>
          </a:xfrm>
          <a:custGeom>
            <a:avLst/>
            <a:gdLst>
              <a:gd name="T0" fmla="*/ 4 w 992"/>
              <a:gd name="T1" fmla="*/ 133 h 133"/>
              <a:gd name="T2" fmla="*/ 0 w 992"/>
              <a:gd name="T3" fmla="*/ 129 h 133"/>
              <a:gd name="T4" fmla="*/ 4 w 992"/>
              <a:gd name="T5" fmla="*/ 125 h 133"/>
              <a:gd name="T6" fmla="*/ 988 w 992"/>
              <a:gd name="T7" fmla="*/ 0 h 133"/>
              <a:gd name="T8" fmla="*/ 992 w 992"/>
              <a:gd name="T9" fmla="*/ 4 h 133"/>
              <a:gd name="T10" fmla="*/ 989 w 992"/>
              <a:gd name="T11" fmla="*/ 8 h 133"/>
              <a:gd name="T12" fmla="*/ 5 w 992"/>
              <a:gd name="T13" fmla="*/ 133 h 133"/>
              <a:gd name="T14" fmla="*/ 4 w 992"/>
              <a:gd name="T15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2" h="133">
                <a:moveTo>
                  <a:pt x="4" y="133"/>
                </a:moveTo>
                <a:cubicBezTo>
                  <a:pt x="2" y="133"/>
                  <a:pt x="0" y="131"/>
                  <a:pt x="0" y="129"/>
                </a:cubicBezTo>
                <a:cubicBezTo>
                  <a:pt x="0" y="127"/>
                  <a:pt x="1" y="125"/>
                  <a:pt x="4" y="125"/>
                </a:cubicBezTo>
                <a:cubicBezTo>
                  <a:pt x="988" y="0"/>
                  <a:pt x="988" y="0"/>
                  <a:pt x="988" y="0"/>
                </a:cubicBezTo>
                <a:cubicBezTo>
                  <a:pt x="990" y="0"/>
                  <a:pt x="992" y="2"/>
                  <a:pt x="992" y="4"/>
                </a:cubicBezTo>
                <a:cubicBezTo>
                  <a:pt x="992" y="6"/>
                  <a:pt x="991" y="8"/>
                  <a:pt x="989" y="8"/>
                </a:cubicBezTo>
                <a:cubicBezTo>
                  <a:pt x="5" y="133"/>
                  <a:pt x="5" y="133"/>
                  <a:pt x="5" y="133"/>
                </a:cubicBezTo>
                <a:cubicBezTo>
                  <a:pt x="5" y="133"/>
                  <a:pt x="4" y="133"/>
                  <a:pt x="4" y="1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0" name="Freeform 42"/>
          <p:cNvSpPr/>
          <p:nvPr/>
        </p:nvSpPr>
        <p:spPr bwMode="auto">
          <a:xfrm>
            <a:off x="4524377" y="-639307"/>
            <a:ext cx="342900" cy="1062038"/>
          </a:xfrm>
          <a:custGeom>
            <a:avLst/>
            <a:gdLst>
              <a:gd name="T0" fmla="*/ 4 w 338"/>
              <a:gd name="T1" fmla="*/ 1046 h 1046"/>
              <a:gd name="T2" fmla="*/ 3 w 338"/>
              <a:gd name="T3" fmla="*/ 1045 h 1046"/>
              <a:gd name="T4" fmla="*/ 0 w 338"/>
              <a:gd name="T5" fmla="*/ 1040 h 1046"/>
              <a:gd name="T6" fmla="*/ 329 w 338"/>
              <a:gd name="T7" fmla="*/ 4 h 1046"/>
              <a:gd name="T8" fmla="*/ 334 w 338"/>
              <a:gd name="T9" fmla="*/ 1 h 1046"/>
              <a:gd name="T10" fmla="*/ 337 w 338"/>
              <a:gd name="T11" fmla="*/ 6 h 1046"/>
              <a:gd name="T12" fmla="*/ 8 w 338"/>
              <a:gd name="T13" fmla="*/ 1043 h 1046"/>
              <a:gd name="T14" fmla="*/ 4 w 338"/>
              <a:gd name="T15" fmla="*/ 1046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1046">
                <a:moveTo>
                  <a:pt x="4" y="1046"/>
                </a:moveTo>
                <a:cubicBezTo>
                  <a:pt x="4" y="1046"/>
                  <a:pt x="3" y="1045"/>
                  <a:pt x="3" y="1045"/>
                </a:cubicBezTo>
                <a:cubicBezTo>
                  <a:pt x="1" y="1045"/>
                  <a:pt x="0" y="1042"/>
                  <a:pt x="0" y="1040"/>
                </a:cubicBezTo>
                <a:cubicBezTo>
                  <a:pt x="329" y="4"/>
                  <a:pt x="329" y="4"/>
                  <a:pt x="329" y="4"/>
                </a:cubicBezTo>
                <a:cubicBezTo>
                  <a:pt x="330" y="2"/>
                  <a:pt x="332" y="0"/>
                  <a:pt x="334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1043"/>
                  <a:pt x="8" y="1043"/>
                  <a:pt x="8" y="1043"/>
                </a:cubicBezTo>
                <a:cubicBezTo>
                  <a:pt x="7" y="1044"/>
                  <a:pt x="6" y="1046"/>
                  <a:pt x="4" y="10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1" name="Freeform 44"/>
          <p:cNvSpPr/>
          <p:nvPr/>
        </p:nvSpPr>
        <p:spPr bwMode="auto">
          <a:xfrm>
            <a:off x="4857752" y="-639307"/>
            <a:ext cx="673100" cy="935038"/>
          </a:xfrm>
          <a:custGeom>
            <a:avLst/>
            <a:gdLst>
              <a:gd name="T0" fmla="*/ 659 w 664"/>
              <a:gd name="T1" fmla="*/ 921 h 921"/>
              <a:gd name="T2" fmla="*/ 656 w 664"/>
              <a:gd name="T3" fmla="*/ 920 h 921"/>
              <a:gd name="T4" fmla="*/ 1 w 664"/>
              <a:gd name="T5" fmla="*/ 7 h 921"/>
              <a:gd name="T6" fmla="*/ 2 w 664"/>
              <a:gd name="T7" fmla="*/ 2 h 921"/>
              <a:gd name="T8" fmla="*/ 7 w 664"/>
              <a:gd name="T9" fmla="*/ 2 h 921"/>
              <a:gd name="T10" fmla="*/ 662 w 664"/>
              <a:gd name="T11" fmla="*/ 915 h 921"/>
              <a:gd name="T12" fmla="*/ 661 w 664"/>
              <a:gd name="T13" fmla="*/ 921 h 921"/>
              <a:gd name="T14" fmla="*/ 659 w 664"/>
              <a:gd name="T15" fmla="*/ 921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4" h="921">
                <a:moveTo>
                  <a:pt x="659" y="921"/>
                </a:moveTo>
                <a:cubicBezTo>
                  <a:pt x="658" y="921"/>
                  <a:pt x="657" y="921"/>
                  <a:pt x="656" y="920"/>
                </a:cubicBezTo>
                <a:cubicBezTo>
                  <a:pt x="1" y="7"/>
                  <a:pt x="1" y="7"/>
                  <a:pt x="1" y="7"/>
                </a:cubicBezTo>
                <a:cubicBezTo>
                  <a:pt x="0" y="5"/>
                  <a:pt x="0" y="3"/>
                  <a:pt x="2" y="2"/>
                </a:cubicBezTo>
                <a:cubicBezTo>
                  <a:pt x="4" y="0"/>
                  <a:pt x="6" y="1"/>
                  <a:pt x="7" y="2"/>
                </a:cubicBezTo>
                <a:cubicBezTo>
                  <a:pt x="662" y="915"/>
                  <a:pt x="662" y="915"/>
                  <a:pt x="662" y="915"/>
                </a:cubicBezTo>
                <a:cubicBezTo>
                  <a:pt x="664" y="917"/>
                  <a:pt x="663" y="919"/>
                  <a:pt x="661" y="921"/>
                </a:cubicBezTo>
                <a:cubicBezTo>
                  <a:pt x="661" y="921"/>
                  <a:pt x="660" y="921"/>
                  <a:pt x="659" y="9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2" name="Freeform 47"/>
          <p:cNvSpPr/>
          <p:nvPr/>
        </p:nvSpPr>
        <p:spPr bwMode="auto">
          <a:xfrm>
            <a:off x="5522915" y="-23813"/>
            <a:ext cx="312735" cy="319543"/>
          </a:xfrm>
          <a:custGeom>
            <a:avLst/>
            <a:gdLst>
              <a:gd name="T0" fmla="*/ 4 w 362"/>
              <a:gd name="T1" fmla="*/ 279 h 279"/>
              <a:gd name="T2" fmla="*/ 1 w 362"/>
              <a:gd name="T3" fmla="*/ 278 h 279"/>
              <a:gd name="T4" fmla="*/ 2 w 362"/>
              <a:gd name="T5" fmla="*/ 272 h 279"/>
              <a:gd name="T6" fmla="*/ 355 w 362"/>
              <a:gd name="T7" fmla="*/ 1 h 279"/>
              <a:gd name="T8" fmla="*/ 361 w 362"/>
              <a:gd name="T9" fmla="*/ 2 h 279"/>
              <a:gd name="T10" fmla="*/ 360 w 362"/>
              <a:gd name="T11" fmla="*/ 8 h 279"/>
              <a:gd name="T12" fmla="*/ 7 w 362"/>
              <a:gd name="T13" fmla="*/ 279 h 279"/>
              <a:gd name="T14" fmla="*/ 4 w 362"/>
              <a:gd name="T15" fmla="*/ 27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9">
                <a:moveTo>
                  <a:pt x="4" y="279"/>
                </a:moveTo>
                <a:cubicBezTo>
                  <a:pt x="3" y="279"/>
                  <a:pt x="2" y="279"/>
                  <a:pt x="1" y="278"/>
                </a:cubicBezTo>
                <a:cubicBezTo>
                  <a:pt x="0" y="276"/>
                  <a:pt x="0" y="274"/>
                  <a:pt x="2" y="272"/>
                </a:cubicBezTo>
                <a:cubicBezTo>
                  <a:pt x="355" y="1"/>
                  <a:pt x="355" y="1"/>
                  <a:pt x="355" y="1"/>
                </a:cubicBezTo>
                <a:cubicBezTo>
                  <a:pt x="357" y="0"/>
                  <a:pt x="359" y="0"/>
                  <a:pt x="361" y="2"/>
                </a:cubicBezTo>
                <a:cubicBezTo>
                  <a:pt x="362" y="4"/>
                  <a:pt x="362" y="6"/>
                  <a:pt x="360" y="8"/>
                </a:cubicBezTo>
                <a:cubicBezTo>
                  <a:pt x="7" y="279"/>
                  <a:pt x="7" y="279"/>
                  <a:pt x="7" y="279"/>
                </a:cubicBezTo>
                <a:cubicBezTo>
                  <a:pt x="6" y="279"/>
                  <a:pt x="5" y="279"/>
                  <a:pt x="4" y="27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3" name="Freeform 48"/>
          <p:cNvSpPr/>
          <p:nvPr/>
        </p:nvSpPr>
        <p:spPr bwMode="auto">
          <a:xfrm>
            <a:off x="3937002" y="413205"/>
            <a:ext cx="595313" cy="749300"/>
          </a:xfrm>
          <a:custGeom>
            <a:avLst/>
            <a:gdLst>
              <a:gd name="T0" fmla="*/ 5 w 587"/>
              <a:gd name="T1" fmla="*/ 738 h 738"/>
              <a:gd name="T2" fmla="*/ 2 w 587"/>
              <a:gd name="T3" fmla="*/ 737 h 738"/>
              <a:gd name="T4" fmla="*/ 2 w 587"/>
              <a:gd name="T5" fmla="*/ 731 h 738"/>
              <a:gd name="T6" fmla="*/ 579 w 587"/>
              <a:gd name="T7" fmla="*/ 2 h 738"/>
              <a:gd name="T8" fmla="*/ 585 w 587"/>
              <a:gd name="T9" fmla="*/ 1 h 738"/>
              <a:gd name="T10" fmla="*/ 585 w 587"/>
              <a:gd name="T11" fmla="*/ 7 h 738"/>
              <a:gd name="T12" fmla="*/ 8 w 587"/>
              <a:gd name="T13" fmla="*/ 736 h 738"/>
              <a:gd name="T14" fmla="*/ 5 w 587"/>
              <a:gd name="T15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7" h="738">
                <a:moveTo>
                  <a:pt x="5" y="738"/>
                </a:moveTo>
                <a:cubicBezTo>
                  <a:pt x="4" y="738"/>
                  <a:pt x="3" y="738"/>
                  <a:pt x="2" y="737"/>
                </a:cubicBezTo>
                <a:cubicBezTo>
                  <a:pt x="1" y="736"/>
                  <a:pt x="0" y="733"/>
                  <a:pt x="2" y="731"/>
                </a:cubicBezTo>
                <a:cubicBezTo>
                  <a:pt x="579" y="2"/>
                  <a:pt x="579" y="2"/>
                  <a:pt x="579" y="2"/>
                </a:cubicBezTo>
                <a:cubicBezTo>
                  <a:pt x="580" y="0"/>
                  <a:pt x="583" y="0"/>
                  <a:pt x="585" y="1"/>
                </a:cubicBezTo>
                <a:cubicBezTo>
                  <a:pt x="586" y="3"/>
                  <a:pt x="587" y="5"/>
                  <a:pt x="585" y="7"/>
                </a:cubicBezTo>
                <a:cubicBezTo>
                  <a:pt x="8" y="736"/>
                  <a:pt x="8" y="736"/>
                  <a:pt x="8" y="736"/>
                </a:cubicBezTo>
                <a:cubicBezTo>
                  <a:pt x="7" y="737"/>
                  <a:pt x="6" y="738"/>
                  <a:pt x="5" y="7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4" name="Freeform 49"/>
          <p:cNvSpPr/>
          <p:nvPr/>
        </p:nvSpPr>
        <p:spPr bwMode="auto">
          <a:xfrm>
            <a:off x="2289177" y="1397455"/>
            <a:ext cx="258763" cy="96838"/>
          </a:xfrm>
          <a:custGeom>
            <a:avLst/>
            <a:gdLst>
              <a:gd name="T0" fmla="*/ 251 w 255"/>
              <a:gd name="T1" fmla="*/ 95 h 95"/>
              <a:gd name="T2" fmla="*/ 249 w 255"/>
              <a:gd name="T3" fmla="*/ 94 h 95"/>
              <a:gd name="T4" fmla="*/ 3 w 255"/>
              <a:gd name="T5" fmla="*/ 8 h 95"/>
              <a:gd name="T6" fmla="*/ 1 w 255"/>
              <a:gd name="T7" fmla="*/ 3 h 95"/>
              <a:gd name="T8" fmla="*/ 6 w 255"/>
              <a:gd name="T9" fmla="*/ 1 h 95"/>
              <a:gd name="T10" fmla="*/ 252 w 255"/>
              <a:gd name="T11" fmla="*/ 87 h 95"/>
              <a:gd name="T12" fmla="*/ 254 w 255"/>
              <a:gd name="T13" fmla="*/ 92 h 95"/>
              <a:gd name="T14" fmla="*/ 251 w 255"/>
              <a:gd name="T15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5">
                <a:moveTo>
                  <a:pt x="251" y="95"/>
                </a:moveTo>
                <a:cubicBezTo>
                  <a:pt x="250" y="95"/>
                  <a:pt x="250" y="95"/>
                  <a:pt x="249" y="9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1" y="1"/>
                  <a:pt x="4" y="0"/>
                  <a:pt x="6" y="1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8"/>
                  <a:pt x="255" y="90"/>
                  <a:pt x="254" y="92"/>
                </a:cubicBezTo>
                <a:cubicBezTo>
                  <a:pt x="254" y="94"/>
                  <a:pt x="252" y="95"/>
                  <a:pt x="251" y="9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5" name="Freeform 50"/>
          <p:cNvSpPr/>
          <p:nvPr/>
        </p:nvSpPr>
        <p:spPr bwMode="auto">
          <a:xfrm>
            <a:off x="2289177" y="1484768"/>
            <a:ext cx="258763" cy="974725"/>
          </a:xfrm>
          <a:custGeom>
            <a:avLst/>
            <a:gdLst>
              <a:gd name="T0" fmla="*/ 5 w 255"/>
              <a:gd name="T1" fmla="*/ 960 h 960"/>
              <a:gd name="T2" fmla="*/ 4 w 255"/>
              <a:gd name="T3" fmla="*/ 960 h 960"/>
              <a:gd name="T4" fmla="*/ 1 w 255"/>
              <a:gd name="T5" fmla="*/ 955 h 960"/>
              <a:gd name="T6" fmla="*/ 247 w 255"/>
              <a:gd name="T7" fmla="*/ 4 h 960"/>
              <a:gd name="T8" fmla="*/ 252 w 255"/>
              <a:gd name="T9" fmla="*/ 1 h 960"/>
              <a:gd name="T10" fmla="*/ 255 w 255"/>
              <a:gd name="T11" fmla="*/ 6 h 960"/>
              <a:gd name="T12" fmla="*/ 9 w 255"/>
              <a:gd name="T13" fmla="*/ 957 h 960"/>
              <a:gd name="T14" fmla="*/ 5 w 255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60">
                <a:moveTo>
                  <a:pt x="5" y="960"/>
                </a:moveTo>
                <a:cubicBezTo>
                  <a:pt x="4" y="960"/>
                  <a:pt x="4" y="960"/>
                  <a:pt x="4" y="960"/>
                </a:cubicBezTo>
                <a:cubicBezTo>
                  <a:pt x="2" y="960"/>
                  <a:pt x="0" y="957"/>
                  <a:pt x="1" y="955"/>
                </a:cubicBezTo>
                <a:cubicBezTo>
                  <a:pt x="247" y="4"/>
                  <a:pt x="247" y="4"/>
                  <a:pt x="247" y="4"/>
                </a:cubicBezTo>
                <a:cubicBezTo>
                  <a:pt x="247" y="1"/>
                  <a:pt x="250" y="0"/>
                  <a:pt x="252" y="1"/>
                </a:cubicBezTo>
                <a:cubicBezTo>
                  <a:pt x="254" y="1"/>
                  <a:pt x="255" y="3"/>
                  <a:pt x="255" y="6"/>
                </a:cubicBezTo>
                <a:cubicBezTo>
                  <a:pt x="9" y="957"/>
                  <a:pt x="9" y="957"/>
                  <a:pt x="9" y="957"/>
                </a:cubicBezTo>
                <a:cubicBezTo>
                  <a:pt x="8" y="959"/>
                  <a:pt x="6" y="960"/>
                  <a:pt x="5" y="96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6" name="Freeform 51"/>
          <p:cNvSpPr/>
          <p:nvPr/>
        </p:nvSpPr>
        <p:spPr bwMode="auto">
          <a:xfrm>
            <a:off x="2540002" y="979943"/>
            <a:ext cx="666750" cy="514350"/>
          </a:xfrm>
          <a:custGeom>
            <a:avLst/>
            <a:gdLst>
              <a:gd name="T0" fmla="*/ 5 w 658"/>
              <a:gd name="T1" fmla="*/ 506 h 506"/>
              <a:gd name="T2" fmla="*/ 1 w 658"/>
              <a:gd name="T3" fmla="*/ 504 h 506"/>
              <a:gd name="T4" fmla="*/ 2 w 658"/>
              <a:gd name="T5" fmla="*/ 498 h 506"/>
              <a:gd name="T6" fmla="*/ 651 w 658"/>
              <a:gd name="T7" fmla="*/ 1 h 506"/>
              <a:gd name="T8" fmla="*/ 656 w 658"/>
              <a:gd name="T9" fmla="*/ 2 h 506"/>
              <a:gd name="T10" fmla="*/ 656 w 658"/>
              <a:gd name="T11" fmla="*/ 8 h 506"/>
              <a:gd name="T12" fmla="*/ 7 w 658"/>
              <a:gd name="T13" fmla="*/ 505 h 506"/>
              <a:gd name="T14" fmla="*/ 5 w 658"/>
              <a:gd name="T15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8" h="506">
                <a:moveTo>
                  <a:pt x="5" y="506"/>
                </a:moveTo>
                <a:cubicBezTo>
                  <a:pt x="3" y="506"/>
                  <a:pt x="2" y="505"/>
                  <a:pt x="1" y="504"/>
                </a:cubicBezTo>
                <a:cubicBezTo>
                  <a:pt x="0" y="502"/>
                  <a:pt x="0" y="500"/>
                  <a:pt x="2" y="498"/>
                </a:cubicBezTo>
                <a:cubicBezTo>
                  <a:pt x="651" y="1"/>
                  <a:pt x="651" y="1"/>
                  <a:pt x="651" y="1"/>
                </a:cubicBezTo>
                <a:cubicBezTo>
                  <a:pt x="653" y="0"/>
                  <a:pt x="655" y="0"/>
                  <a:pt x="656" y="2"/>
                </a:cubicBezTo>
                <a:cubicBezTo>
                  <a:pt x="658" y="4"/>
                  <a:pt x="657" y="6"/>
                  <a:pt x="656" y="8"/>
                </a:cubicBezTo>
                <a:cubicBezTo>
                  <a:pt x="7" y="505"/>
                  <a:pt x="7" y="505"/>
                  <a:pt x="7" y="505"/>
                </a:cubicBezTo>
                <a:cubicBezTo>
                  <a:pt x="6" y="505"/>
                  <a:pt x="6" y="506"/>
                  <a:pt x="5" y="5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7" name="Freeform 52"/>
          <p:cNvSpPr/>
          <p:nvPr/>
        </p:nvSpPr>
        <p:spPr bwMode="auto">
          <a:xfrm>
            <a:off x="2289177" y="979943"/>
            <a:ext cx="917575" cy="427038"/>
          </a:xfrm>
          <a:custGeom>
            <a:avLst/>
            <a:gdLst>
              <a:gd name="T0" fmla="*/ 4 w 904"/>
              <a:gd name="T1" fmla="*/ 420 h 420"/>
              <a:gd name="T2" fmla="*/ 1 w 904"/>
              <a:gd name="T3" fmla="*/ 417 h 420"/>
              <a:gd name="T4" fmla="*/ 3 w 904"/>
              <a:gd name="T5" fmla="*/ 412 h 420"/>
              <a:gd name="T6" fmla="*/ 898 w 904"/>
              <a:gd name="T7" fmla="*/ 1 h 420"/>
              <a:gd name="T8" fmla="*/ 903 w 904"/>
              <a:gd name="T9" fmla="*/ 3 h 420"/>
              <a:gd name="T10" fmla="*/ 901 w 904"/>
              <a:gd name="T11" fmla="*/ 8 h 420"/>
              <a:gd name="T12" fmla="*/ 6 w 904"/>
              <a:gd name="T13" fmla="*/ 419 h 420"/>
              <a:gd name="T14" fmla="*/ 4 w 904"/>
              <a:gd name="T15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420">
                <a:moveTo>
                  <a:pt x="4" y="420"/>
                </a:moveTo>
                <a:cubicBezTo>
                  <a:pt x="3" y="420"/>
                  <a:pt x="2" y="419"/>
                  <a:pt x="1" y="417"/>
                </a:cubicBezTo>
                <a:cubicBezTo>
                  <a:pt x="0" y="415"/>
                  <a:pt x="1" y="413"/>
                  <a:pt x="3" y="412"/>
                </a:cubicBezTo>
                <a:cubicBezTo>
                  <a:pt x="898" y="1"/>
                  <a:pt x="898" y="1"/>
                  <a:pt x="898" y="1"/>
                </a:cubicBezTo>
                <a:cubicBezTo>
                  <a:pt x="900" y="0"/>
                  <a:pt x="902" y="1"/>
                  <a:pt x="903" y="3"/>
                </a:cubicBezTo>
                <a:cubicBezTo>
                  <a:pt x="904" y="5"/>
                  <a:pt x="903" y="7"/>
                  <a:pt x="901" y="8"/>
                </a:cubicBezTo>
                <a:cubicBezTo>
                  <a:pt x="6" y="419"/>
                  <a:pt x="6" y="419"/>
                  <a:pt x="6" y="419"/>
                </a:cubicBezTo>
                <a:cubicBezTo>
                  <a:pt x="6" y="420"/>
                  <a:pt x="5" y="420"/>
                  <a:pt x="4" y="42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8" name="Freeform 53"/>
          <p:cNvSpPr/>
          <p:nvPr/>
        </p:nvSpPr>
        <p:spPr bwMode="auto">
          <a:xfrm>
            <a:off x="592140" y="1559380"/>
            <a:ext cx="1146175" cy="509588"/>
          </a:xfrm>
          <a:custGeom>
            <a:avLst/>
            <a:gdLst>
              <a:gd name="T0" fmla="*/ 5 w 1130"/>
              <a:gd name="T1" fmla="*/ 501 h 501"/>
              <a:gd name="T2" fmla="*/ 1 w 1130"/>
              <a:gd name="T3" fmla="*/ 499 h 501"/>
              <a:gd name="T4" fmla="*/ 3 w 1130"/>
              <a:gd name="T5" fmla="*/ 494 h 501"/>
              <a:gd name="T6" fmla="*/ 1124 w 1130"/>
              <a:gd name="T7" fmla="*/ 1 h 501"/>
              <a:gd name="T8" fmla="*/ 1129 w 1130"/>
              <a:gd name="T9" fmla="*/ 3 h 501"/>
              <a:gd name="T10" fmla="*/ 1127 w 1130"/>
              <a:gd name="T11" fmla="*/ 8 h 501"/>
              <a:gd name="T12" fmla="*/ 6 w 1130"/>
              <a:gd name="T13" fmla="*/ 501 h 501"/>
              <a:gd name="T14" fmla="*/ 5 w 1130"/>
              <a:gd name="T15" fmla="*/ 50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0" h="501">
                <a:moveTo>
                  <a:pt x="5" y="501"/>
                </a:moveTo>
                <a:cubicBezTo>
                  <a:pt x="3" y="501"/>
                  <a:pt x="2" y="501"/>
                  <a:pt x="1" y="499"/>
                </a:cubicBezTo>
                <a:cubicBezTo>
                  <a:pt x="0" y="497"/>
                  <a:pt x="1" y="495"/>
                  <a:pt x="3" y="494"/>
                </a:cubicBezTo>
                <a:cubicBezTo>
                  <a:pt x="1124" y="1"/>
                  <a:pt x="1124" y="1"/>
                  <a:pt x="1124" y="1"/>
                </a:cubicBezTo>
                <a:cubicBezTo>
                  <a:pt x="1126" y="0"/>
                  <a:pt x="1128" y="1"/>
                  <a:pt x="1129" y="3"/>
                </a:cubicBezTo>
                <a:cubicBezTo>
                  <a:pt x="1130" y="5"/>
                  <a:pt x="1129" y="7"/>
                  <a:pt x="1127" y="8"/>
                </a:cubicBezTo>
                <a:cubicBezTo>
                  <a:pt x="6" y="501"/>
                  <a:pt x="6" y="501"/>
                  <a:pt x="6" y="501"/>
                </a:cubicBezTo>
                <a:cubicBezTo>
                  <a:pt x="6" y="501"/>
                  <a:pt x="5" y="501"/>
                  <a:pt x="5" y="50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9" name="Freeform 115"/>
          <p:cNvSpPr/>
          <p:nvPr/>
        </p:nvSpPr>
        <p:spPr bwMode="auto">
          <a:xfrm>
            <a:off x="198440" y="1881643"/>
            <a:ext cx="120650" cy="120650"/>
          </a:xfrm>
          <a:custGeom>
            <a:avLst/>
            <a:gdLst>
              <a:gd name="T0" fmla="*/ 87 w 119"/>
              <a:gd name="T1" fmla="*/ 15 h 119"/>
              <a:gd name="T2" fmla="*/ 104 w 119"/>
              <a:gd name="T3" fmla="*/ 87 h 119"/>
              <a:gd name="T4" fmla="*/ 32 w 119"/>
              <a:gd name="T5" fmla="*/ 104 h 119"/>
              <a:gd name="T6" fmla="*/ 15 w 119"/>
              <a:gd name="T7" fmla="*/ 32 h 119"/>
              <a:gd name="T8" fmla="*/ 87 w 119"/>
              <a:gd name="T9" fmla="*/ 1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9">
                <a:moveTo>
                  <a:pt x="87" y="15"/>
                </a:moveTo>
                <a:cubicBezTo>
                  <a:pt x="112" y="30"/>
                  <a:pt x="119" y="63"/>
                  <a:pt x="104" y="87"/>
                </a:cubicBezTo>
                <a:cubicBezTo>
                  <a:pt x="89" y="112"/>
                  <a:pt x="56" y="119"/>
                  <a:pt x="32" y="104"/>
                </a:cubicBezTo>
                <a:cubicBezTo>
                  <a:pt x="7" y="88"/>
                  <a:pt x="0" y="56"/>
                  <a:pt x="15" y="32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0" name="Freeform 117"/>
          <p:cNvSpPr/>
          <p:nvPr/>
        </p:nvSpPr>
        <p:spPr bwMode="auto">
          <a:xfrm>
            <a:off x="398465" y="2667455"/>
            <a:ext cx="73025" cy="73025"/>
          </a:xfrm>
          <a:custGeom>
            <a:avLst/>
            <a:gdLst>
              <a:gd name="T0" fmla="*/ 52 w 72"/>
              <a:gd name="T1" fmla="*/ 10 h 72"/>
              <a:gd name="T2" fmla="*/ 62 w 72"/>
              <a:gd name="T3" fmla="*/ 53 h 72"/>
              <a:gd name="T4" fmla="*/ 19 w 72"/>
              <a:gd name="T5" fmla="*/ 63 h 72"/>
              <a:gd name="T6" fmla="*/ 9 w 72"/>
              <a:gd name="T7" fmla="*/ 20 h 72"/>
              <a:gd name="T8" fmla="*/ 52 w 72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10"/>
                </a:moveTo>
                <a:cubicBezTo>
                  <a:pt x="67" y="19"/>
                  <a:pt x="72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1" name="Freeform 118"/>
          <p:cNvSpPr/>
          <p:nvPr/>
        </p:nvSpPr>
        <p:spPr bwMode="auto">
          <a:xfrm>
            <a:off x="561977" y="2030868"/>
            <a:ext cx="71438" cy="73025"/>
          </a:xfrm>
          <a:custGeom>
            <a:avLst/>
            <a:gdLst>
              <a:gd name="T0" fmla="*/ 52 w 71"/>
              <a:gd name="T1" fmla="*/ 9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19 h 72"/>
              <a:gd name="T8" fmla="*/ 52 w 71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9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7"/>
                  <a:pt x="33" y="72"/>
                  <a:pt x="19" y="63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5"/>
                  <a:pt x="37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2" name="Freeform 119"/>
          <p:cNvSpPr/>
          <p:nvPr/>
        </p:nvSpPr>
        <p:spPr bwMode="auto">
          <a:xfrm>
            <a:off x="1176340" y="1499055"/>
            <a:ext cx="73025" cy="73025"/>
          </a:xfrm>
          <a:custGeom>
            <a:avLst/>
            <a:gdLst>
              <a:gd name="T0" fmla="*/ 52 w 72"/>
              <a:gd name="T1" fmla="*/ 9 h 72"/>
              <a:gd name="T2" fmla="*/ 62 w 72"/>
              <a:gd name="T3" fmla="*/ 52 h 72"/>
              <a:gd name="T4" fmla="*/ 19 w 72"/>
              <a:gd name="T5" fmla="*/ 62 h 72"/>
              <a:gd name="T6" fmla="*/ 9 w 72"/>
              <a:gd name="T7" fmla="*/ 19 h 72"/>
              <a:gd name="T8" fmla="*/ 52 w 72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9"/>
                </a:moveTo>
                <a:cubicBezTo>
                  <a:pt x="67" y="18"/>
                  <a:pt x="72" y="38"/>
                  <a:pt x="62" y="52"/>
                </a:cubicBezTo>
                <a:cubicBezTo>
                  <a:pt x="53" y="67"/>
                  <a:pt x="34" y="72"/>
                  <a:pt x="19" y="62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4"/>
                  <a:pt x="38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3" name="Freeform 120"/>
          <p:cNvSpPr/>
          <p:nvPr/>
        </p:nvSpPr>
        <p:spPr bwMode="auto">
          <a:xfrm>
            <a:off x="550865" y="1018043"/>
            <a:ext cx="168275" cy="166687"/>
          </a:xfrm>
          <a:custGeom>
            <a:avLst/>
            <a:gdLst>
              <a:gd name="T0" fmla="*/ 121 w 165"/>
              <a:gd name="T1" fmla="*/ 21 h 164"/>
              <a:gd name="T2" fmla="*/ 144 w 165"/>
              <a:gd name="T3" fmla="*/ 120 h 164"/>
              <a:gd name="T4" fmla="*/ 44 w 165"/>
              <a:gd name="T5" fmla="*/ 143 h 164"/>
              <a:gd name="T6" fmla="*/ 21 w 165"/>
              <a:gd name="T7" fmla="*/ 44 h 164"/>
              <a:gd name="T8" fmla="*/ 121 w 165"/>
              <a:gd name="T9" fmla="*/ 2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121" y="21"/>
                </a:moveTo>
                <a:cubicBezTo>
                  <a:pt x="155" y="42"/>
                  <a:pt x="165" y="87"/>
                  <a:pt x="144" y="120"/>
                </a:cubicBezTo>
                <a:cubicBezTo>
                  <a:pt x="123" y="154"/>
                  <a:pt x="78" y="164"/>
                  <a:pt x="44" y="143"/>
                </a:cubicBezTo>
                <a:cubicBezTo>
                  <a:pt x="11" y="122"/>
                  <a:pt x="0" y="77"/>
                  <a:pt x="21" y="44"/>
                </a:cubicBezTo>
                <a:cubicBezTo>
                  <a:pt x="43" y="10"/>
                  <a:pt x="87" y="0"/>
                  <a:pt x="121" y="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4" name="Freeform 121"/>
          <p:cNvSpPr/>
          <p:nvPr/>
        </p:nvSpPr>
        <p:spPr bwMode="auto">
          <a:xfrm>
            <a:off x="1674815" y="1514930"/>
            <a:ext cx="117475" cy="117475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29"/>
                  <a:pt x="116" y="61"/>
                  <a:pt x="101" y="85"/>
                </a:cubicBezTo>
                <a:cubicBezTo>
                  <a:pt x="86" y="108"/>
                  <a:pt x="55" y="116"/>
                  <a:pt x="31" y="101"/>
                </a:cubicBezTo>
                <a:cubicBezTo>
                  <a:pt x="7" y="86"/>
                  <a:pt x="0" y="54"/>
                  <a:pt x="15" y="31"/>
                </a:cubicBezTo>
                <a:cubicBezTo>
                  <a:pt x="30" y="7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5" name="Freeform 122"/>
          <p:cNvSpPr/>
          <p:nvPr/>
        </p:nvSpPr>
        <p:spPr bwMode="auto">
          <a:xfrm>
            <a:off x="3135315" y="918030"/>
            <a:ext cx="117475" cy="117475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30"/>
                  <a:pt x="116" y="62"/>
                  <a:pt x="101" y="85"/>
                </a:cubicBezTo>
                <a:cubicBezTo>
                  <a:pt x="86" y="109"/>
                  <a:pt x="55" y="116"/>
                  <a:pt x="31" y="101"/>
                </a:cubicBezTo>
                <a:cubicBezTo>
                  <a:pt x="7" y="87"/>
                  <a:pt x="0" y="55"/>
                  <a:pt x="15" y="31"/>
                </a:cubicBezTo>
                <a:cubicBezTo>
                  <a:pt x="30" y="8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6" name="Freeform 123"/>
          <p:cNvSpPr/>
          <p:nvPr/>
        </p:nvSpPr>
        <p:spPr bwMode="auto">
          <a:xfrm>
            <a:off x="1692277" y="2064205"/>
            <a:ext cx="73025" cy="73025"/>
          </a:xfrm>
          <a:custGeom>
            <a:avLst/>
            <a:gdLst>
              <a:gd name="T0" fmla="*/ 52 w 71"/>
              <a:gd name="T1" fmla="*/ 10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20 h 72"/>
              <a:gd name="T8" fmla="*/ 52 w 71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10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7" name="Freeform 124"/>
          <p:cNvSpPr/>
          <p:nvPr/>
        </p:nvSpPr>
        <p:spPr bwMode="auto">
          <a:xfrm>
            <a:off x="2230440" y="2392818"/>
            <a:ext cx="125413" cy="125412"/>
          </a:xfrm>
          <a:custGeom>
            <a:avLst/>
            <a:gdLst>
              <a:gd name="T0" fmla="*/ 91 w 124"/>
              <a:gd name="T1" fmla="*/ 16 h 123"/>
              <a:gd name="T2" fmla="*/ 108 w 124"/>
              <a:gd name="T3" fmla="*/ 90 h 123"/>
              <a:gd name="T4" fmla="*/ 33 w 124"/>
              <a:gd name="T5" fmla="*/ 107 h 123"/>
              <a:gd name="T6" fmla="*/ 16 w 124"/>
              <a:gd name="T7" fmla="*/ 33 h 123"/>
              <a:gd name="T8" fmla="*/ 91 w 124"/>
              <a:gd name="T9" fmla="*/ 1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23">
                <a:moveTo>
                  <a:pt x="91" y="16"/>
                </a:moveTo>
                <a:cubicBezTo>
                  <a:pt x="116" y="32"/>
                  <a:pt x="124" y="65"/>
                  <a:pt x="108" y="90"/>
                </a:cubicBezTo>
                <a:cubicBezTo>
                  <a:pt x="92" y="116"/>
                  <a:pt x="59" y="123"/>
                  <a:pt x="33" y="107"/>
                </a:cubicBezTo>
                <a:cubicBezTo>
                  <a:pt x="8" y="91"/>
                  <a:pt x="0" y="58"/>
                  <a:pt x="16" y="33"/>
                </a:cubicBezTo>
                <a:cubicBezTo>
                  <a:pt x="32" y="7"/>
                  <a:pt x="65" y="0"/>
                  <a:pt x="91" y="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8" name="Freeform 125"/>
          <p:cNvSpPr/>
          <p:nvPr/>
        </p:nvSpPr>
        <p:spPr bwMode="auto">
          <a:xfrm>
            <a:off x="2503490" y="1449843"/>
            <a:ext cx="74613" cy="76200"/>
          </a:xfrm>
          <a:custGeom>
            <a:avLst/>
            <a:gdLst>
              <a:gd name="T0" fmla="*/ 54 w 74"/>
              <a:gd name="T1" fmla="*/ 10 h 75"/>
              <a:gd name="T2" fmla="*/ 65 w 74"/>
              <a:gd name="T3" fmla="*/ 55 h 75"/>
              <a:gd name="T4" fmla="*/ 20 w 74"/>
              <a:gd name="T5" fmla="*/ 65 h 75"/>
              <a:gd name="T6" fmla="*/ 9 w 74"/>
              <a:gd name="T7" fmla="*/ 20 h 75"/>
              <a:gd name="T8" fmla="*/ 54 w 74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54" y="10"/>
                </a:moveTo>
                <a:cubicBezTo>
                  <a:pt x="70" y="20"/>
                  <a:pt x="74" y="40"/>
                  <a:pt x="65" y="55"/>
                </a:cubicBezTo>
                <a:cubicBezTo>
                  <a:pt x="55" y="70"/>
                  <a:pt x="35" y="75"/>
                  <a:pt x="20" y="65"/>
                </a:cubicBezTo>
                <a:cubicBezTo>
                  <a:pt x="4" y="56"/>
                  <a:pt x="0" y="36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9" name="Freeform 126"/>
          <p:cNvSpPr/>
          <p:nvPr/>
        </p:nvSpPr>
        <p:spPr bwMode="auto">
          <a:xfrm>
            <a:off x="2003427" y="786268"/>
            <a:ext cx="74613" cy="74612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0" name="Freeform 127"/>
          <p:cNvSpPr/>
          <p:nvPr/>
        </p:nvSpPr>
        <p:spPr bwMode="auto">
          <a:xfrm>
            <a:off x="1974852" y="211593"/>
            <a:ext cx="76200" cy="74612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1" name="Freeform 130"/>
          <p:cNvSpPr/>
          <p:nvPr/>
        </p:nvSpPr>
        <p:spPr bwMode="auto">
          <a:xfrm>
            <a:off x="3497265" y="235405"/>
            <a:ext cx="76200" cy="76200"/>
          </a:xfrm>
          <a:custGeom>
            <a:avLst/>
            <a:gdLst>
              <a:gd name="T0" fmla="*/ 55 w 75"/>
              <a:gd name="T1" fmla="*/ 10 h 75"/>
              <a:gd name="T2" fmla="*/ 66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1" y="19"/>
                  <a:pt x="75" y="39"/>
                  <a:pt x="66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6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2" name="Freeform 132"/>
          <p:cNvSpPr/>
          <p:nvPr/>
        </p:nvSpPr>
        <p:spPr bwMode="auto">
          <a:xfrm>
            <a:off x="4491833" y="375106"/>
            <a:ext cx="69850" cy="69850"/>
          </a:xfrm>
          <a:custGeom>
            <a:avLst/>
            <a:gdLst>
              <a:gd name="T0" fmla="*/ 50 w 68"/>
              <a:gd name="T1" fmla="*/ 9 h 68"/>
              <a:gd name="T2" fmla="*/ 59 w 68"/>
              <a:gd name="T3" fmla="*/ 50 h 68"/>
              <a:gd name="T4" fmla="*/ 18 w 68"/>
              <a:gd name="T5" fmla="*/ 60 h 68"/>
              <a:gd name="T6" fmla="*/ 9 w 68"/>
              <a:gd name="T7" fmla="*/ 19 h 68"/>
              <a:gd name="T8" fmla="*/ 50 w 68"/>
              <a:gd name="T9" fmla="*/ 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9"/>
                </a:moveTo>
                <a:cubicBezTo>
                  <a:pt x="64" y="18"/>
                  <a:pt x="68" y="36"/>
                  <a:pt x="59" y="50"/>
                </a:cubicBezTo>
                <a:cubicBezTo>
                  <a:pt x="50" y="64"/>
                  <a:pt x="32" y="68"/>
                  <a:pt x="18" y="60"/>
                </a:cubicBezTo>
                <a:cubicBezTo>
                  <a:pt x="4" y="51"/>
                  <a:pt x="0" y="33"/>
                  <a:pt x="9" y="19"/>
                </a:cubicBezTo>
                <a:cubicBezTo>
                  <a:pt x="17" y="5"/>
                  <a:pt x="36" y="0"/>
                  <a:pt x="50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3" name="Freeform 133"/>
          <p:cNvSpPr/>
          <p:nvPr/>
        </p:nvSpPr>
        <p:spPr bwMode="auto">
          <a:xfrm>
            <a:off x="3902077" y="1108530"/>
            <a:ext cx="82550" cy="80962"/>
          </a:xfrm>
          <a:custGeom>
            <a:avLst/>
            <a:gdLst>
              <a:gd name="T0" fmla="*/ 59 w 81"/>
              <a:gd name="T1" fmla="*/ 10 h 80"/>
              <a:gd name="T2" fmla="*/ 70 w 81"/>
              <a:gd name="T3" fmla="*/ 59 h 80"/>
              <a:gd name="T4" fmla="*/ 22 w 81"/>
              <a:gd name="T5" fmla="*/ 70 h 80"/>
              <a:gd name="T6" fmla="*/ 10 w 81"/>
              <a:gd name="T7" fmla="*/ 21 h 80"/>
              <a:gd name="T8" fmla="*/ 59 w 81"/>
              <a:gd name="T9" fmla="*/ 1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80">
                <a:moveTo>
                  <a:pt x="59" y="10"/>
                </a:moveTo>
                <a:cubicBezTo>
                  <a:pt x="76" y="20"/>
                  <a:pt x="81" y="42"/>
                  <a:pt x="70" y="59"/>
                </a:cubicBezTo>
                <a:cubicBezTo>
                  <a:pt x="60" y="75"/>
                  <a:pt x="38" y="80"/>
                  <a:pt x="22" y="70"/>
                </a:cubicBezTo>
                <a:cubicBezTo>
                  <a:pt x="5" y="60"/>
                  <a:pt x="0" y="38"/>
                  <a:pt x="10" y="21"/>
                </a:cubicBezTo>
                <a:cubicBezTo>
                  <a:pt x="21" y="5"/>
                  <a:pt x="43" y="0"/>
                  <a:pt x="59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4" name="Freeform 134"/>
          <p:cNvSpPr/>
          <p:nvPr/>
        </p:nvSpPr>
        <p:spPr bwMode="auto">
          <a:xfrm>
            <a:off x="5486402" y="252868"/>
            <a:ext cx="69850" cy="69850"/>
          </a:xfrm>
          <a:custGeom>
            <a:avLst/>
            <a:gdLst>
              <a:gd name="T0" fmla="*/ 50 w 68"/>
              <a:gd name="T1" fmla="*/ 8 h 68"/>
              <a:gd name="T2" fmla="*/ 60 w 68"/>
              <a:gd name="T3" fmla="*/ 49 h 68"/>
              <a:gd name="T4" fmla="*/ 19 w 68"/>
              <a:gd name="T5" fmla="*/ 59 h 68"/>
              <a:gd name="T6" fmla="*/ 9 w 68"/>
              <a:gd name="T7" fmla="*/ 18 h 68"/>
              <a:gd name="T8" fmla="*/ 50 w 68"/>
              <a:gd name="T9" fmla="*/ 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8"/>
                </a:moveTo>
                <a:cubicBezTo>
                  <a:pt x="64" y="17"/>
                  <a:pt x="68" y="35"/>
                  <a:pt x="60" y="49"/>
                </a:cubicBezTo>
                <a:cubicBezTo>
                  <a:pt x="51" y="63"/>
                  <a:pt x="32" y="68"/>
                  <a:pt x="19" y="59"/>
                </a:cubicBezTo>
                <a:cubicBezTo>
                  <a:pt x="5" y="50"/>
                  <a:pt x="0" y="32"/>
                  <a:pt x="9" y="18"/>
                </a:cubicBezTo>
                <a:cubicBezTo>
                  <a:pt x="18" y="4"/>
                  <a:pt x="36" y="0"/>
                  <a:pt x="50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5" name="Freeform 138"/>
          <p:cNvSpPr/>
          <p:nvPr/>
        </p:nvSpPr>
        <p:spPr bwMode="auto">
          <a:xfrm>
            <a:off x="2265365" y="1376818"/>
            <a:ext cx="58738" cy="58737"/>
          </a:xfrm>
          <a:custGeom>
            <a:avLst/>
            <a:gdLst>
              <a:gd name="T0" fmla="*/ 43 w 58"/>
              <a:gd name="T1" fmla="*/ 8 h 58"/>
              <a:gd name="T2" fmla="*/ 51 w 58"/>
              <a:gd name="T3" fmla="*/ 43 h 58"/>
              <a:gd name="T4" fmla="*/ 16 w 58"/>
              <a:gd name="T5" fmla="*/ 51 h 58"/>
              <a:gd name="T6" fmla="*/ 8 w 58"/>
              <a:gd name="T7" fmla="*/ 16 h 58"/>
              <a:gd name="T8" fmla="*/ 43 w 58"/>
              <a:gd name="T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58">
                <a:moveTo>
                  <a:pt x="43" y="8"/>
                </a:moveTo>
                <a:cubicBezTo>
                  <a:pt x="55" y="15"/>
                  <a:pt x="58" y="31"/>
                  <a:pt x="51" y="43"/>
                </a:cubicBezTo>
                <a:cubicBezTo>
                  <a:pt x="43" y="54"/>
                  <a:pt x="28" y="58"/>
                  <a:pt x="16" y="51"/>
                </a:cubicBezTo>
                <a:cubicBezTo>
                  <a:pt x="4" y="43"/>
                  <a:pt x="0" y="28"/>
                  <a:pt x="8" y="16"/>
                </a:cubicBezTo>
                <a:cubicBezTo>
                  <a:pt x="15" y="4"/>
                  <a:pt x="31" y="0"/>
                  <a:pt x="43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6" name="Freeform 143"/>
          <p:cNvSpPr/>
          <p:nvPr/>
        </p:nvSpPr>
        <p:spPr bwMode="auto">
          <a:xfrm>
            <a:off x="5567365" y="-328612"/>
            <a:ext cx="657225" cy="657225"/>
          </a:xfrm>
          <a:custGeom>
            <a:avLst/>
            <a:gdLst>
              <a:gd name="T0" fmla="*/ 474 w 647"/>
              <a:gd name="T1" fmla="*/ 83 h 646"/>
              <a:gd name="T2" fmla="*/ 563 w 647"/>
              <a:gd name="T3" fmla="*/ 474 h 646"/>
              <a:gd name="T4" fmla="*/ 172 w 647"/>
              <a:gd name="T5" fmla="*/ 563 h 646"/>
              <a:gd name="T6" fmla="*/ 83 w 647"/>
              <a:gd name="T7" fmla="*/ 172 h 646"/>
              <a:gd name="T8" fmla="*/ 474 w 647"/>
              <a:gd name="T9" fmla="*/ 83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646">
                <a:moveTo>
                  <a:pt x="474" y="83"/>
                </a:moveTo>
                <a:cubicBezTo>
                  <a:pt x="607" y="166"/>
                  <a:pt x="647" y="341"/>
                  <a:pt x="563" y="474"/>
                </a:cubicBezTo>
                <a:cubicBezTo>
                  <a:pt x="480" y="606"/>
                  <a:pt x="305" y="646"/>
                  <a:pt x="172" y="563"/>
                </a:cubicBezTo>
                <a:cubicBezTo>
                  <a:pt x="40" y="480"/>
                  <a:pt x="0" y="305"/>
                  <a:pt x="83" y="172"/>
                </a:cubicBezTo>
                <a:cubicBezTo>
                  <a:pt x="166" y="40"/>
                  <a:pt x="341" y="0"/>
                  <a:pt x="474" y="8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/>
          </a:p>
        </p:txBody>
      </p:sp>
      <p:sp>
        <p:nvSpPr>
          <p:cNvPr id="657" name="Freeform 158"/>
          <p:cNvSpPr/>
          <p:nvPr/>
        </p:nvSpPr>
        <p:spPr bwMode="auto">
          <a:xfrm>
            <a:off x="5734053" y="-161925"/>
            <a:ext cx="322263" cy="323850"/>
          </a:xfrm>
          <a:custGeom>
            <a:avLst/>
            <a:gdLst>
              <a:gd name="T0" fmla="*/ 232 w 317"/>
              <a:gd name="T1" fmla="*/ 41 h 318"/>
              <a:gd name="T2" fmla="*/ 276 w 317"/>
              <a:gd name="T3" fmla="*/ 233 h 318"/>
              <a:gd name="T4" fmla="*/ 84 w 317"/>
              <a:gd name="T5" fmla="*/ 277 h 318"/>
              <a:gd name="T6" fmla="*/ 41 w 317"/>
              <a:gd name="T7" fmla="*/ 85 h 318"/>
              <a:gd name="T8" fmla="*/ 232 w 317"/>
              <a:gd name="T9" fmla="*/ 41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7" h="318">
                <a:moveTo>
                  <a:pt x="232" y="41"/>
                </a:moveTo>
                <a:cubicBezTo>
                  <a:pt x="297" y="82"/>
                  <a:pt x="317" y="168"/>
                  <a:pt x="276" y="233"/>
                </a:cubicBezTo>
                <a:cubicBezTo>
                  <a:pt x="235" y="298"/>
                  <a:pt x="149" y="318"/>
                  <a:pt x="84" y="277"/>
                </a:cubicBezTo>
                <a:cubicBezTo>
                  <a:pt x="19" y="236"/>
                  <a:pt x="0" y="150"/>
                  <a:pt x="41" y="85"/>
                </a:cubicBezTo>
                <a:cubicBezTo>
                  <a:pt x="81" y="20"/>
                  <a:pt x="167" y="0"/>
                  <a:pt x="232" y="41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8" name="Freeform 5"/>
          <p:cNvSpPr/>
          <p:nvPr/>
        </p:nvSpPr>
        <p:spPr bwMode="auto">
          <a:xfrm rot="21368463">
            <a:off x="10639678" y="6307770"/>
            <a:ext cx="569913" cy="900113"/>
          </a:xfrm>
          <a:custGeom>
            <a:avLst/>
            <a:gdLst>
              <a:gd name="T0" fmla="*/ 557 w 561"/>
              <a:gd name="T1" fmla="*/ 886 h 886"/>
              <a:gd name="T2" fmla="*/ 553 w 561"/>
              <a:gd name="T3" fmla="*/ 884 h 886"/>
              <a:gd name="T4" fmla="*/ 1 w 561"/>
              <a:gd name="T5" fmla="*/ 6 h 886"/>
              <a:gd name="T6" fmla="*/ 2 w 561"/>
              <a:gd name="T7" fmla="*/ 1 h 886"/>
              <a:gd name="T8" fmla="*/ 8 w 561"/>
              <a:gd name="T9" fmla="*/ 2 h 886"/>
              <a:gd name="T10" fmla="*/ 560 w 561"/>
              <a:gd name="T11" fmla="*/ 880 h 886"/>
              <a:gd name="T12" fmla="*/ 559 w 561"/>
              <a:gd name="T13" fmla="*/ 886 h 886"/>
              <a:gd name="T14" fmla="*/ 557 w 561"/>
              <a:gd name="T15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886">
                <a:moveTo>
                  <a:pt x="557" y="886"/>
                </a:moveTo>
                <a:cubicBezTo>
                  <a:pt x="555" y="886"/>
                  <a:pt x="554" y="886"/>
                  <a:pt x="553" y="884"/>
                </a:cubicBezTo>
                <a:cubicBezTo>
                  <a:pt x="1" y="6"/>
                  <a:pt x="1" y="6"/>
                  <a:pt x="1" y="6"/>
                </a:cubicBezTo>
                <a:cubicBezTo>
                  <a:pt x="0" y="5"/>
                  <a:pt x="1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60" y="880"/>
                  <a:pt x="560" y="880"/>
                  <a:pt x="560" y="880"/>
                </a:cubicBezTo>
                <a:cubicBezTo>
                  <a:pt x="561" y="882"/>
                  <a:pt x="561" y="885"/>
                  <a:pt x="559" y="886"/>
                </a:cubicBezTo>
                <a:cubicBezTo>
                  <a:pt x="558" y="886"/>
                  <a:pt x="557" y="886"/>
                  <a:pt x="557" y="88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9" name="Freeform 7"/>
          <p:cNvSpPr/>
          <p:nvPr/>
        </p:nvSpPr>
        <p:spPr bwMode="auto">
          <a:xfrm rot="21368463">
            <a:off x="10623643" y="6327189"/>
            <a:ext cx="14288" cy="546100"/>
          </a:xfrm>
          <a:custGeom>
            <a:avLst/>
            <a:gdLst>
              <a:gd name="T0" fmla="*/ 4 w 15"/>
              <a:gd name="T1" fmla="*/ 537 h 537"/>
              <a:gd name="T2" fmla="*/ 4 w 15"/>
              <a:gd name="T3" fmla="*/ 537 h 537"/>
              <a:gd name="T4" fmla="*/ 0 w 15"/>
              <a:gd name="T5" fmla="*/ 533 h 537"/>
              <a:gd name="T6" fmla="*/ 7 w 15"/>
              <a:gd name="T7" fmla="*/ 4 h 537"/>
              <a:gd name="T8" fmla="*/ 11 w 15"/>
              <a:gd name="T9" fmla="*/ 0 h 537"/>
              <a:gd name="T10" fmla="*/ 11 w 15"/>
              <a:gd name="T11" fmla="*/ 0 h 537"/>
              <a:gd name="T12" fmla="*/ 15 w 15"/>
              <a:gd name="T13" fmla="*/ 4 h 537"/>
              <a:gd name="T14" fmla="*/ 8 w 15"/>
              <a:gd name="T15" fmla="*/ 533 h 537"/>
              <a:gd name="T16" fmla="*/ 4 w 15"/>
              <a:gd name="T17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537">
                <a:moveTo>
                  <a:pt x="4" y="537"/>
                </a:moveTo>
                <a:cubicBezTo>
                  <a:pt x="4" y="537"/>
                  <a:pt x="4" y="537"/>
                  <a:pt x="4" y="537"/>
                </a:cubicBezTo>
                <a:cubicBezTo>
                  <a:pt x="2" y="537"/>
                  <a:pt x="0" y="535"/>
                  <a:pt x="0" y="533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8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5" y="2"/>
                  <a:pt x="15" y="4"/>
                </a:cubicBezTo>
                <a:cubicBezTo>
                  <a:pt x="8" y="533"/>
                  <a:pt x="8" y="533"/>
                  <a:pt x="8" y="533"/>
                </a:cubicBezTo>
                <a:cubicBezTo>
                  <a:pt x="8" y="535"/>
                  <a:pt x="6" y="537"/>
                  <a:pt x="4" y="5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0" name="Freeform 12"/>
          <p:cNvSpPr/>
          <p:nvPr/>
        </p:nvSpPr>
        <p:spPr bwMode="auto">
          <a:xfrm rot="21368463">
            <a:off x="9139811" y="5939470"/>
            <a:ext cx="382588" cy="857250"/>
          </a:xfrm>
          <a:custGeom>
            <a:avLst/>
            <a:gdLst>
              <a:gd name="T0" fmla="*/ 5 w 378"/>
              <a:gd name="T1" fmla="*/ 845 h 845"/>
              <a:gd name="T2" fmla="*/ 3 w 378"/>
              <a:gd name="T3" fmla="*/ 845 h 845"/>
              <a:gd name="T4" fmla="*/ 1 w 378"/>
              <a:gd name="T5" fmla="*/ 840 h 845"/>
              <a:gd name="T6" fmla="*/ 369 w 378"/>
              <a:gd name="T7" fmla="*/ 3 h 845"/>
              <a:gd name="T8" fmla="*/ 375 w 378"/>
              <a:gd name="T9" fmla="*/ 1 h 845"/>
              <a:gd name="T10" fmla="*/ 377 w 378"/>
              <a:gd name="T11" fmla="*/ 6 h 845"/>
              <a:gd name="T12" fmla="*/ 8 w 378"/>
              <a:gd name="T13" fmla="*/ 843 h 845"/>
              <a:gd name="T14" fmla="*/ 5 w 378"/>
              <a:gd name="T1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8" h="845">
                <a:moveTo>
                  <a:pt x="5" y="845"/>
                </a:moveTo>
                <a:cubicBezTo>
                  <a:pt x="4" y="845"/>
                  <a:pt x="3" y="845"/>
                  <a:pt x="3" y="845"/>
                </a:cubicBezTo>
                <a:cubicBezTo>
                  <a:pt x="1" y="844"/>
                  <a:pt x="0" y="842"/>
                  <a:pt x="1" y="840"/>
                </a:cubicBezTo>
                <a:cubicBezTo>
                  <a:pt x="369" y="3"/>
                  <a:pt x="369" y="3"/>
                  <a:pt x="369" y="3"/>
                </a:cubicBezTo>
                <a:cubicBezTo>
                  <a:pt x="370" y="1"/>
                  <a:pt x="373" y="0"/>
                  <a:pt x="375" y="1"/>
                </a:cubicBezTo>
                <a:cubicBezTo>
                  <a:pt x="377" y="1"/>
                  <a:pt x="378" y="4"/>
                  <a:pt x="377" y="6"/>
                </a:cubicBezTo>
                <a:cubicBezTo>
                  <a:pt x="8" y="843"/>
                  <a:pt x="8" y="843"/>
                  <a:pt x="8" y="843"/>
                </a:cubicBezTo>
                <a:cubicBezTo>
                  <a:pt x="8" y="844"/>
                  <a:pt x="6" y="845"/>
                  <a:pt x="5" y="84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1" name="Freeform 13"/>
          <p:cNvSpPr/>
          <p:nvPr/>
        </p:nvSpPr>
        <p:spPr bwMode="auto">
          <a:xfrm rot="21368463">
            <a:off x="8454071" y="5962572"/>
            <a:ext cx="1046163" cy="176213"/>
          </a:xfrm>
          <a:custGeom>
            <a:avLst/>
            <a:gdLst>
              <a:gd name="T0" fmla="*/ 5 w 1030"/>
              <a:gd name="T1" fmla="*/ 174 h 174"/>
              <a:gd name="T2" fmla="*/ 1 w 1030"/>
              <a:gd name="T3" fmla="*/ 170 h 174"/>
              <a:gd name="T4" fmla="*/ 4 w 1030"/>
              <a:gd name="T5" fmla="*/ 166 h 174"/>
              <a:gd name="T6" fmla="*/ 1025 w 1030"/>
              <a:gd name="T7" fmla="*/ 0 h 174"/>
              <a:gd name="T8" fmla="*/ 1030 w 1030"/>
              <a:gd name="T9" fmla="*/ 4 h 174"/>
              <a:gd name="T10" fmla="*/ 1027 w 1030"/>
              <a:gd name="T11" fmla="*/ 8 h 174"/>
              <a:gd name="T12" fmla="*/ 5 w 1030"/>
              <a:gd name="T13" fmla="*/ 174 h 174"/>
              <a:gd name="T14" fmla="*/ 5 w 1030"/>
              <a:gd name="T15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74">
                <a:moveTo>
                  <a:pt x="5" y="174"/>
                </a:moveTo>
                <a:cubicBezTo>
                  <a:pt x="3" y="174"/>
                  <a:pt x="1" y="172"/>
                  <a:pt x="1" y="170"/>
                </a:cubicBezTo>
                <a:cubicBezTo>
                  <a:pt x="0" y="168"/>
                  <a:pt x="2" y="166"/>
                  <a:pt x="4" y="166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8" y="0"/>
                  <a:pt x="1030" y="1"/>
                  <a:pt x="1030" y="4"/>
                </a:cubicBezTo>
                <a:cubicBezTo>
                  <a:pt x="1030" y="6"/>
                  <a:pt x="1029" y="8"/>
                  <a:pt x="1027" y="8"/>
                </a:cubicBezTo>
                <a:cubicBezTo>
                  <a:pt x="5" y="174"/>
                  <a:pt x="5" y="174"/>
                  <a:pt x="5" y="174"/>
                </a:cubicBezTo>
                <a:cubicBezTo>
                  <a:pt x="5" y="174"/>
                  <a:pt x="5" y="174"/>
                  <a:pt x="5" y="17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2" name="Freeform 14"/>
          <p:cNvSpPr/>
          <p:nvPr/>
        </p:nvSpPr>
        <p:spPr bwMode="auto">
          <a:xfrm rot="21368463">
            <a:off x="8483022" y="6140905"/>
            <a:ext cx="671513" cy="690563"/>
          </a:xfrm>
          <a:custGeom>
            <a:avLst/>
            <a:gdLst>
              <a:gd name="T0" fmla="*/ 658 w 662"/>
              <a:gd name="T1" fmla="*/ 680 h 680"/>
              <a:gd name="T2" fmla="*/ 655 w 662"/>
              <a:gd name="T3" fmla="*/ 679 h 680"/>
              <a:gd name="T4" fmla="*/ 2 w 662"/>
              <a:gd name="T5" fmla="*/ 7 h 680"/>
              <a:gd name="T6" fmla="*/ 2 w 662"/>
              <a:gd name="T7" fmla="*/ 2 h 680"/>
              <a:gd name="T8" fmla="*/ 8 w 662"/>
              <a:gd name="T9" fmla="*/ 2 h 680"/>
              <a:gd name="T10" fmla="*/ 660 w 662"/>
              <a:gd name="T11" fmla="*/ 673 h 680"/>
              <a:gd name="T12" fmla="*/ 660 w 662"/>
              <a:gd name="T13" fmla="*/ 679 h 680"/>
              <a:gd name="T14" fmla="*/ 658 w 662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2" h="680">
                <a:moveTo>
                  <a:pt x="658" y="680"/>
                </a:moveTo>
                <a:cubicBezTo>
                  <a:pt x="656" y="680"/>
                  <a:pt x="655" y="680"/>
                  <a:pt x="655" y="679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660" y="673"/>
                  <a:pt x="660" y="673"/>
                  <a:pt x="660" y="673"/>
                </a:cubicBezTo>
                <a:cubicBezTo>
                  <a:pt x="662" y="675"/>
                  <a:pt x="662" y="678"/>
                  <a:pt x="660" y="679"/>
                </a:cubicBezTo>
                <a:cubicBezTo>
                  <a:pt x="660" y="680"/>
                  <a:pt x="659" y="680"/>
                  <a:pt x="658" y="6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3" name="Freeform 15"/>
          <p:cNvSpPr/>
          <p:nvPr/>
        </p:nvSpPr>
        <p:spPr bwMode="auto">
          <a:xfrm rot="21368463">
            <a:off x="8477891" y="6163737"/>
            <a:ext cx="44450" cy="466725"/>
          </a:xfrm>
          <a:custGeom>
            <a:avLst/>
            <a:gdLst>
              <a:gd name="T0" fmla="*/ 40 w 44"/>
              <a:gd name="T1" fmla="*/ 459 h 459"/>
              <a:gd name="T2" fmla="*/ 36 w 44"/>
              <a:gd name="T3" fmla="*/ 455 h 459"/>
              <a:gd name="T4" fmla="*/ 0 w 44"/>
              <a:gd name="T5" fmla="*/ 4 h 459"/>
              <a:gd name="T6" fmla="*/ 3 w 44"/>
              <a:gd name="T7" fmla="*/ 0 h 459"/>
              <a:gd name="T8" fmla="*/ 8 w 44"/>
              <a:gd name="T9" fmla="*/ 3 h 459"/>
              <a:gd name="T10" fmla="*/ 44 w 44"/>
              <a:gd name="T11" fmla="*/ 454 h 459"/>
              <a:gd name="T12" fmla="*/ 40 w 44"/>
              <a:gd name="T13" fmla="*/ 459 h 459"/>
              <a:gd name="T14" fmla="*/ 40 w 44"/>
              <a:gd name="T15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459">
                <a:moveTo>
                  <a:pt x="40" y="459"/>
                </a:moveTo>
                <a:cubicBezTo>
                  <a:pt x="38" y="459"/>
                  <a:pt x="36" y="457"/>
                  <a:pt x="36" y="45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1"/>
                  <a:pt x="8" y="3"/>
                </a:cubicBezTo>
                <a:cubicBezTo>
                  <a:pt x="44" y="454"/>
                  <a:pt x="44" y="454"/>
                  <a:pt x="44" y="454"/>
                </a:cubicBezTo>
                <a:cubicBezTo>
                  <a:pt x="44" y="457"/>
                  <a:pt x="42" y="459"/>
                  <a:pt x="40" y="459"/>
                </a:cubicBezTo>
                <a:cubicBezTo>
                  <a:pt x="40" y="459"/>
                  <a:pt x="40" y="459"/>
                  <a:pt x="40" y="45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4" name="Freeform 16"/>
          <p:cNvSpPr/>
          <p:nvPr/>
        </p:nvSpPr>
        <p:spPr bwMode="auto">
          <a:xfrm rot="21368463">
            <a:off x="8534931" y="6597944"/>
            <a:ext cx="635000" cy="231775"/>
          </a:xfrm>
          <a:custGeom>
            <a:avLst/>
            <a:gdLst>
              <a:gd name="T0" fmla="*/ 622 w 626"/>
              <a:gd name="T1" fmla="*/ 229 h 229"/>
              <a:gd name="T2" fmla="*/ 620 w 626"/>
              <a:gd name="T3" fmla="*/ 229 h 229"/>
              <a:gd name="T4" fmla="*/ 4 w 626"/>
              <a:gd name="T5" fmla="*/ 9 h 229"/>
              <a:gd name="T6" fmla="*/ 1 w 626"/>
              <a:gd name="T7" fmla="*/ 3 h 229"/>
              <a:gd name="T8" fmla="*/ 6 w 626"/>
              <a:gd name="T9" fmla="*/ 1 h 229"/>
              <a:gd name="T10" fmla="*/ 623 w 626"/>
              <a:gd name="T11" fmla="*/ 221 h 229"/>
              <a:gd name="T12" fmla="*/ 625 w 626"/>
              <a:gd name="T13" fmla="*/ 227 h 229"/>
              <a:gd name="T14" fmla="*/ 622 w 626"/>
              <a:gd name="T15" fmla="*/ 229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6" h="229">
                <a:moveTo>
                  <a:pt x="622" y="229"/>
                </a:moveTo>
                <a:cubicBezTo>
                  <a:pt x="621" y="229"/>
                  <a:pt x="621" y="229"/>
                  <a:pt x="620" y="229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623" y="221"/>
                  <a:pt x="623" y="221"/>
                  <a:pt x="623" y="221"/>
                </a:cubicBezTo>
                <a:cubicBezTo>
                  <a:pt x="625" y="222"/>
                  <a:pt x="626" y="224"/>
                  <a:pt x="625" y="227"/>
                </a:cubicBezTo>
                <a:cubicBezTo>
                  <a:pt x="625" y="228"/>
                  <a:pt x="623" y="229"/>
                  <a:pt x="622" y="22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5" name="Freeform 19"/>
          <p:cNvSpPr/>
          <p:nvPr/>
        </p:nvSpPr>
        <p:spPr bwMode="auto">
          <a:xfrm rot="21368463">
            <a:off x="6978660" y="6671444"/>
            <a:ext cx="1570038" cy="284163"/>
          </a:xfrm>
          <a:custGeom>
            <a:avLst/>
            <a:gdLst>
              <a:gd name="T0" fmla="*/ 5 w 1548"/>
              <a:gd name="T1" fmla="*/ 280 h 280"/>
              <a:gd name="T2" fmla="*/ 1 w 1548"/>
              <a:gd name="T3" fmla="*/ 276 h 280"/>
              <a:gd name="T4" fmla="*/ 4 w 1548"/>
              <a:gd name="T5" fmla="*/ 272 h 280"/>
              <a:gd name="T6" fmla="*/ 1543 w 1548"/>
              <a:gd name="T7" fmla="*/ 1 h 280"/>
              <a:gd name="T8" fmla="*/ 1548 w 1548"/>
              <a:gd name="T9" fmla="*/ 4 h 280"/>
              <a:gd name="T10" fmla="*/ 1545 w 1548"/>
              <a:gd name="T11" fmla="*/ 9 h 280"/>
              <a:gd name="T12" fmla="*/ 5 w 1548"/>
              <a:gd name="T13" fmla="*/ 280 h 280"/>
              <a:gd name="T14" fmla="*/ 5 w 1548"/>
              <a:gd name="T15" fmla="*/ 28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8" h="280">
                <a:moveTo>
                  <a:pt x="5" y="280"/>
                </a:moveTo>
                <a:cubicBezTo>
                  <a:pt x="3" y="280"/>
                  <a:pt x="1" y="278"/>
                  <a:pt x="1" y="276"/>
                </a:cubicBezTo>
                <a:cubicBezTo>
                  <a:pt x="0" y="274"/>
                  <a:pt x="2" y="272"/>
                  <a:pt x="4" y="272"/>
                </a:cubicBezTo>
                <a:cubicBezTo>
                  <a:pt x="1543" y="1"/>
                  <a:pt x="1543" y="1"/>
                  <a:pt x="1543" y="1"/>
                </a:cubicBezTo>
                <a:cubicBezTo>
                  <a:pt x="1545" y="0"/>
                  <a:pt x="1548" y="2"/>
                  <a:pt x="1548" y="4"/>
                </a:cubicBezTo>
                <a:cubicBezTo>
                  <a:pt x="1548" y="6"/>
                  <a:pt x="1547" y="8"/>
                  <a:pt x="1545" y="9"/>
                </a:cubicBezTo>
                <a:cubicBezTo>
                  <a:pt x="5" y="280"/>
                  <a:pt x="5" y="280"/>
                  <a:pt x="5" y="280"/>
                </a:cubicBezTo>
                <a:cubicBezTo>
                  <a:pt x="5" y="280"/>
                  <a:pt x="5" y="280"/>
                  <a:pt x="5" y="2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6" name="Freeform 22"/>
          <p:cNvSpPr/>
          <p:nvPr/>
        </p:nvSpPr>
        <p:spPr bwMode="auto">
          <a:xfrm rot="21368463">
            <a:off x="9498177" y="5908037"/>
            <a:ext cx="584200" cy="452438"/>
          </a:xfrm>
          <a:custGeom>
            <a:avLst/>
            <a:gdLst>
              <a:gd name="T0" fmla="*/ 572 w 576"/>
              <a:gd name="T1" fmla="*/ 446 h 446"/>
              <a:gd name="T2" fmla="*/ 569 w 576"/>
              <a:gd name="T3" fmla="*/ 445 h 446"/>
              <a:gd name="T4" fmla="*/ 3 w 576"/>
              <a:gd name="T5" fmla="*/ 7 h 446"/>
              <a:gd name="T6" fmla="*/ 2 w 576"/>
              <a:gd name="T7" fmla="*/ 2 h 446"/>
              <a:gd name="T8" fmla="*/ 7 w 576"/>
              <a:gd name="T9" fmla="*/ 1 h 446"/>
              <a:gd name="T10" fmla="*/ 574 w 576"/>
              <a:gd name="T11" fmla="*/ 439 h 446"/>
              <a:gd name="T12" fmla="*/ 575 w 576"/>
              <a:gd name="T13" fmla="*/ 444 h 446"/>
              <a:gd name="T14" fmla="*/ 572 w 576"/>
              <a:gd name="T15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" h="446">
                <a:moveTo>
                  <a:pt x="572" y="446"/>
                </a:moveTo>
                <a:cubicBezTo>
                  <a:pt x="571" y="446"/>
                  <a:pt x="570" y="446"/>
                  <a:pt x="569" y="445"/>
                </a:cubicBezTo>
                <a:cubicBezTo>
                  <a:pt x="3" y="7"/>
                  <a:pt x="3" y="7"/>
                  <a:pt x="3" y="7"/>
                </a:cubicBezTo>
                <a:cubicBezTo>
                  <a:pt x="1" y="6"/>
                  <a:pt x="0" y="4"/>
                  <a:pt x="2" y="2"/>
                </a:cubicBezTo>
                <a:cubicBezTo>
                  <a:pt x="3" y="0"/>
                  <a:pt x="6" y="0"/>
                  <a:pt x="7" y="1"/>
                </a:cubicBezTo>
                <a:cubicBezTo>
                  <a:pt x="574" y="439"/>
                  <a:pt x="574" y="439"/>
                  <a:pt x="574" y="439"/>
                </a:cubicBezTo>
                <a:cubicBezTo>
                  <a:pt x="576" y="440"/>
                  <a:pt x="576" y="443"/>
                  <a:pt x="575" y="444"/>
                </a:cubicBezTo>
                <a:cubicBezTo>
                  <a:pt x="574" y="445"/>
                  <a:pt x="573" y="446"/>
                  <a:pt x="572" y="4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7" name="Freeform 23"/>
          <p:cNvSpPr/>
          <p:nvPr/>
        </p:nvSpPr>
        <p:spPr bwMode="auto">
          <a:xfrm rot="21368463">
            <a:off x="9491334" y="6351180"/>
            <a:ext cx="623888" cy="541338"/>
          </a:xfrm>
          <a:custGeom>
            <a:avLst/>
            <a:gdLst>
              <a:gd name="T0" fmla="*/ 5 w 615"/>
              <a:gd name="T1" fmla="*/ 532 h 532"/>
              <a:gd name="T2" fmla="*/ 2 w 615"/>
              <a:gd name="T3" fmla="*/ 531 h 532"/>
              <a:gd name="T4" fmla="*/ 2 w 615"/>
              <a:gd name="T5" fmla="*/ 525 h 532"/>
              <a:gd name="T6" fmla="*/ 608 w 615"/>
              <a:gd name="T7" fmla="*/ 2 h 532"/>
              <a:gd name="T8" fmla="*/ 614 w 615"/>
              <a:gd name="T9" fmla="*/ 2 h 532"/>
              <a:gd name="T10" fmla="*/ 613 w 615"/>
              <a:gd name="T11" fmla="*/ 8 h 532"/>
              <a:gd name="T12" fmla="*/ 7 w 615"/>
              <a:gd name="T13" fmla="*/ 531 h 532"/>
              <a:gd name="T14" fmla="*/ 5 w 615"/>
              <a:gd name="T15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5" h="532">
                <a:moveTo>
                  <a:pt x="5" y="532"/>
                </a:moveTo>
                <a:cubicBezTo>
                  <a:pt x="4" y="532"/>
                  <a:pt x="2" y="532"/>
                  <a:pt x="2" y="531"/>
                </a:cubicBezTo>
                <a:cubicBezTo>
                  <a:pt x="0" y="529"/>
                  <a:pt x="0" y="527"/>
                  <a:pt x="2" y="525"/>
                </a:cubicBezTo>
                <a:cubicBezTo>
                  <a:pt x="608" y="2"/>
                  <a:pt x="608" y="2"/>
                  <a:pt x="608" y="2"/>
                </a:cubicBezTo>
                <a:cubicBezTo>
                  <a:pt x="610" y="0"/>
                  <a:pt x="612" y="1"/>
                  <a:pt x="614" y="2"/>
                </a:cubicBezTo>
                <a:cubicBezTo>
                  <a:pt x="615" y="4"/>
                  <a:pt x="615" y="6"/>
                  <a:pt x="613" y="8"/>
                </a:cubicBezTo>
                <a:cubicBezTo>
                  <a:pt x="7" y="531"/>
                  <a:pt x="7" y="531"/>
                  <a:pt x="7" y="531"/>
                </a:cubicBezTo>
                <a:cubicBezTo>
                  <a:pt x="7" y="532"/>
                  <a:pt x="6" y="532"/>
                  <a:pt x="5" y="53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8" name="Freeform 24"/>
          <p:cNvSpPr/>
          <p:nvPr/>
        </p:nvSpPr>
        <p:spPr bwMode="auto">
          <a:xfrm rot="21368463">
            <a:off x="10089167" y="6315033"/>
            <a:ext cx="530225" cy="38100"/>
          </a:xfrm>
          <a:custGeom>
            <a:avLst/>
            <a:gdLst>
              <a:gd name="T0" fmla="*/ 519 w 523"/>
              <a:gd name="T1" fmla="*/ 38 h 38"/>
              <a:gd name="T2" fmla="*/ 518 w 523"/>
              <a:gd name="T3" fmla="*/ 38 h 38"/>
              <a:gd name="T4" fmla="*/ 3 w 523"/>
              <a:gd name="T5" fmla="*/ 8 h 38"/>
              <a:gd name="T6" fmla="*/ 0 w 523"/>
              <a:gd name="T7" fmla="*/ 4 h 38"/>
              <a:gd name="T8" fmla="*/ 4 w 523"/>
              <a:gd name="T9" fmla="*/ 0 h 38"/>
              <a:gd name="T10" fmla="*/ 519 w 523"/>
              <a:gd name="T11" fmla="*/ 30 h 38"/>
              <a:gd name="T12" fmla="*/ 523 w 523"/>
              <a:gd name="T13" fmla="*/ 34 h 38"/>
              <a:gd name="T14" fmla="*/ 519 w 52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3" h="38">
                <a:moveTo>
                  <a:pt x="519" y="38"/>
                </a:moveTo>
                <a:cubicBezTo>
                  <a:pt x="519" y="38"/>
                  <a:pt x="518" y="38"/>
                  <a:pt x="518" y="38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1" y="30"/>
                  <a:pt x="523" y="32"/>
                  <a:pt x="523" y="34"/>
                </a:cubicBezTo>
                <a:cubicBezTo>
                  <a:pt x="522" y="37"/>
                  <a:pt x="521" y="38"/>
                  <a:pt x="519" y="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9" name="Freeform 25"/>
          <p:cNvSpPr/>
          <p:nvPr/>
        </p:nvSpPr>
        <p:spPr bwMode="auto">
          <a:xfrm rot="21368463">
            <a:off x="10062019" y="5586488"/>
            <a:ext cx="838200" cy="727075"/>
          </a:xfrm>
          <a:custGeom>
            <a:avLst/>
            <a:gdLst>
              <a:gd name="T0" fmla="*/ 5 w 825"/>
              <a:gd name="T1" fmla="*/ 716 h 716"/>
              <a:gd name="T2" fmla="*/ 2 w 825"/>
              <a:gd name="T3" fmla="*/ 714 h 716"/>
              <a:gd name="T4" fmla="*/ 2 w 825"/>
              <a:gd name="T5" fmla="*/ 709 h 716"/>
              <a:gd name="T6" fmla="*/ 818 w 825"/>
              <a:gd name="T7" fmla="*/ 1 h 716"/>
              <a:gd name="T8" fmla="*/ 823 w 825"/>
              <a:gd name="T9" fmla="*/ 2 h 716"/>
              <a:gd name="T10" fmla="*/ 823 w 825"/>
              <a:gd name="T11" fmla="*/ 7 h 716"/>
              <a:gd name="T12" fmla="*/ 7 w 825"/>
              <a:gd name="T13" fmla="*/ 715 h 716"/>
              <a:gd name="T14" fmla="*/ 5 w 825"/>
              <a:gd name="T15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" h="716">
                <a:moveTo>
                  <a:pt x="5" y="716"/>
                </a:moveTo>
                <a:cubicBezTo>
                  <a:pt x="4" y="716"/>
                  <a:pt x="2" y="715"/>
                  <a:pt x="2" y="714"/>
                </a:cubicBezTo>
                <a:cubicBezTo>
                  <a:pt x="0" y="713"/>
                  <a:pt x="0" y="710"/>
                  <a:pt x="2" y="709"/>
                </a:cubicBezTo>
                <a:cubicBezTo>
                  <a:pt x="818" y="1"/>
                  <a:pt x="818" y="1"/>
                  <a:pt x="818" y="1"/>
                </a:cubicBezTo>
                <a:cubicBezTo>
                  <a:pt x="819" y="0"/>
                  <a:pt x="822" y="0"/>
                  <a:pt x="823" y="2"/>
                </a:cubicBezTo>
                <a:cubicBezTo>
                  <a:pt x="825" y="3"/>
                  <a:pt x="825" y="6"/>
                  <a:pt x="823" y="7"/>
                </a:cubicBezTo>
                <a:cubicBezTo>
                  <a:pt x="7" y="715"/>
                  <a:pt x="7" y="715"/>
                  <a:pt x="7" y="715"/>
                </a:cubicBezTo>
                <a:cubicBezTo>
                  <a:pt x="6" y="716"/>
                  <a:pt x="6" y="716"/>
                  <a:pt x="5" y="7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0" name="Freeform 26"/>
          <p:cNvSpPr/>
          <p:nvPr/>
        </p:nvSpPr>
        <p:spPr bwMode="auto">
          <a:xfrm rot="21368463">
            <a:off x="10584730" y="5568878"/>
            <a:ext cx="315913" cy="757238"/>
          </a:xfrm>
          <a:custGeom>
            <a:avLst/>
            <a:gdLst>
              <a:gd name="T0" fmla="*/ 5 w 310"/>
              <a:gd name="T1" fmla="*/ 746 h 746"/>
              <a:gd name="T2" fmla="*/ 3 w 310"/>
              <a:gd name="T3" fmla="*/ 746 h 746"/>
              <a:gd name="T4" fmla="*/ 1 w 310"/>
              <a:gd name="T5" fmla="*/ 741 h 746"/>
              <a:gd name="T6" fmla="*/ 302 w 310"/>
              <a:gd name="T7" fmla="*/ 3 h 746"/>
              <a:gd name="T8" fmla="*/ 307 w 310"/>
              <a:gd name="T9" fmla="*/ 0 h 746"/>
              <a:gd name="T10" fmla="*/ 309 w 310"/>
              <a:gd name="T11" fmla="*/ 6 h 746"/>
              <a:gd name="T12" fmla="*/ 8 w 310"/>
              <a:gd name="T13" fmla="*/ 744 h 746"/>
              <a:gd name="T14" fmla="*/ 5 w 310"/>
              <a:gd name="T15" fmla="*/ 746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746">
                <a:moveTo>
                  <a:pt x="5" y="746"/>
                </a:moveTo>
                <a:cubicBezTo>
                  <a:pt x="4" y="746"/>
                  <a:pt x="4" y="746"/>
                  <a:pt x="3" y="746"/>
                </a:cubicBezTo>
                <a:cubicBezTo>
                  <a:pt x="1" y="745"/>
                  <a:pt x="0" y="743"/>
                  <a:pt x="1" y="741"/>
                </a:cubicBezTo>
                <a:cubicBezTo>
                  <a:pt x="302" y="3"/>
                  <a:pt x="302" y="3"/>
                  <a:pt x="302" y="3"/>
                </a:cubicBezTo>
                <a:cubicBezTo>
                  <a:pt x="303" y="1"/>
                  <a:pt x="305" y="0"/>
                  <a:pt x="307" y="0"/>
                </a:cubicBezTo>
                <a:cubicBezTo>
                  <a:pt x="309" y="1"/>
                  <a:pt x="310" y="4"/>
                  <a:pt x="309" y="6"/>
                </a:cubicBezTo>
                <a:cubicBezTo>
                  <a:pt x="8" y="744"/>
                  <a:pt x="8" y="744"/>
                  <a:pt x="8" y="744"/>
                </a:cubicBezTo>
                <a:cubicBezTo>
                  <a:pt x="8" y="745"/>
                  <a:pt x="6" y="746"/>
                  <a:pt x="5" y="7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1" name="Freeform 27"/>
          <p:cNvSpPr/>
          <p:nvPr/>
        </p:nvSpPr>
        <p:spPr bwMode="auto">
          <a:xfrm rot="21368463">
            <a:off x="10885086" y="5550203"/>
            <a:ext cx="263525" cy="596900"/>
          </a:xfrm>
          <a:custGeom>
            <a:avLst/>
            <a:gdLst>
              <a:gd name="T0" fmla="*/ 255 w 260"/>
              <a:gd name="T1" fmla="*/ 587 h 587"/>
              <a:gd name="T2" fmla="*/ 252 w 260"/>
              <a:gd name="T3" fmla="*/ 584 h 587"/>
              <a:gd name="T4" fmla="*/ 1 w 260"/>
              <a:gd name="T5" fmla="*/ 6 h 587"/>
              <a:gd name="T6" fmla="*/ 3 w 260"/>
              <a:gd name="T7" fmla="*/ 0 h 587"/>
              <a:gd name="T8" fmla="*/ 8 w 260"/>
              <a:gd name="T9" fmla="*/ 3 h 587"/>
              <a:gd name="T10" fmla="*/ 259 w 260"/>
              <a:gd name="T11" fmla="*/ 581 h 587"/>
              <a:gd name="T12" fmla="*/ 257 w 260"/>
              <a:gd name="T13" fmla="*/ 586 h 587"/>
              <a:gd name="T14" fmla="*/ 255 w 260"/>
              <a:gd name="T15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0" h="587">
                <a:moveTo>
                  <a:pt x="255" y="587"/>
                </a:moveTo>
                <a:cubicBezTo>
                  <a:pt x="254" y="587"/>
                  <a:pt x="252" y="586"/>
                  <a:pt x="252" y="584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1"/>
                  <a:pt x="3" y="0"/>
                </a:cubicBezTo>
                <a:cubicBezTo>
                  <a:pt x="5" y="0"/>
                  <a:pt x="7" y="1"/>
                  <a:pt x="8" y="3"/>
                </a:cubicBezTo>
                <a:cubicBezTo>
                  <a:pt x="259" y="581"/>
                  <a:pt x="259" y="581"/>
                  <a:pt x="259" y="581"/>
                </a:cubicBezTo>
                <a:cubicBezTo>
                  <a:pt x="260" y="583"/>
                  <a:pt x="259" y="585"/>
                  <a:pt x="257" y="586"/>
                </a:cubicBezTo>
                <a:cubicBezTo>
                  <a:pt x="257" y="587"/>
                  <a:pt x="256" y="587"/>
                  <a:pt x="255" y="58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2" name="Freeform 28"/>
          <p:cNvSpPr/>
          <p:nvPr/>
        </p:nvSpPr>
        <p:spPr bwMode="auto">
          <a:xfrm rot="21368463">
            <a:off x="10869954" y="5520122"/>
            <a:ext cx="1171575" cy="177800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3" name="Freeform 29"/>
          <p:cNvSpPr/>
          <p:nvPr/>
        </p:nvSpPr>
        <p:spPr bwMode="auto">
          <a:xfrm rot="21368463">
            <a:off x="10825512" y="4954882"/>
            <a:ext cx="1196975" cy="744538"/>
          </a:xfrm>
          <a:custGeom>
            <a:avLst/>
            <a:gdLst>
              <a:gd name="T0" fmla="*/ 1175 w 1180"/>
              <a:gd name="T1" fmla="*/ 733 h 733"/>
              <a:gd name="T2" fmla="*/ 1173 w 1180"/>
              <a:gd name="T3" fmla="*/ 733 h 733"/>
              <a:gd name="T4" fmla="*/ 2 w 1180"/>
              <a:gd name="T5" fmla="*/ 8 h 733"/>
              <a:gd name="T6" fmla="*/ 1 w 1180"/>
              <a:gd name="T7" fmla="*/ 2 h 733"/>
              <a:gd name="T8" fmla="*/ 7 w 1180"/>
              <a:gd name="T9" fmla="*/ 1 h 733"/>
              <a:gd name="T10" fmla="*/ 1177 w 1180"/>
              <a:gd name="T11" fmla="*/ 726 h 733"/>
              <a:gd name="T12" fmla="*/ 1179 w 1180"/>
              <a:gd name="T13" fmla="*/ 732 h 733"/>
              <a:gd name="T14" fmla="*/ 1175 w 1180"/>
              <a:gd name="T15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80" h="733">
                <a:moveTo>
                  <a:pt x="1175" y="733"/>
                </a:moveTo>
                <a:cubicBezTo>
                  <a:pt x="1175" y="733"/>
                  <a:pt x="1174" y="733"/>
                  <a:pt x="1173" y="733"/>
                </a:cubicBezTo>
                <a:cubicBezTo>
                  <a:pt x="2" y="8"/>
                  <a:pt x="2" y="8"/>
                  <a:pt x="2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1177" y="726"/>
                  <a:pt x="1177" y="726"/>
                  <a:pt x="1177" y="726"/>
                </a:cubicBezTo>
                <a:cubicBezTo>
                  <a:pt x="1179" y="727"/>
                  <a:pt x="1180" y="730"/>
                  <a:pt x="1179" y="732"/>
                </a:cubicBezTo>
                <a:cubicBezTo>
                  <a:pt x="1178" y="733"/>
                  <a:pt x="1177" y="733"/>
                  <a:pt x="1175" y="7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4" name="Freeform 30"/>
          <p:cNvSpPr/>
          <p:nvPr/>
        </p:nvSpPr>
        <p:spPr bwMode="auto">
          <a:xfrm rot="21368463">
            <a:off x="10798005" y="4874965"/>
            <a:ext cx="863600" cy="100013"/>
          </a:xfrm>
          <a:custGeom>
            <a:avLst/>
            <a:gdLst>
              <a:gd name="T0" fmla="*/ 5 w 851"/>
              <a:gd name="T1" fmla="*/ 100 h 100"/>
              <a:gd name="T2" fmla="*/ 1 w 851"/>
              <a:gd name="T3" fmla="*/ 97 h 100"/>
              <a:gd name="T4" fmla="*/ 4 w 851"/>
              <a:gd name="T5" fmla="*/ 92 h 100"/>
              <a:gd name="T6" fmla="*/ 846 w 851"/>
              <a:gd name="T7" fmla="*/ 0 h 100"/>
              <a:gd name="T8" fmla="*/ 850 w 851"/>
              <a:gd name="T9" fmla="*/ 4 h 100"/>
              <a:gd name="T10" fmla="*/ 847 w 851"/>
              <a:gd name="T11" fmla="*/ 8 h 100"/>
              <a:gd name="T12" fmla="*/ 5 w 851"/>
              <a:gd name="T13" fmla="*/ 100 h 100"/>
              <a:gd name="T14" fmla="*/ 5 w 851"/>
              <a:gd name="T15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1" h="100">
                <a:moveTo>
                  <a:pt x="5" y="100"/>
                </a:moveTo>
                <a:cubicBezTo>
                  <a:pt x="3" y="100"/>
                  <a:pt x="1" y="99"/>
                  <a:pt x="1" y="97"/>
                </a:cubicBezTo>
                <a:cubicBezTo>
                  <a:pt x="0" y="94"/>
                  <a:pt x="2" y="92"/>
                  <a:pt x="4" y="92"/>
                </a:cubicBezTo>
                <a:cubicBezTo>
                  <a:pt x="846" y="0"/>
                  <a:pt x="846" y="0"/>
                  <a:pt x="846" y="0"/>
                </a:cubicBezTo>
                <a:cubicBezTo>
                  <a:pt x="848" y="0"/>
                  <a:pt x="850" y="2"/>
                  <a:pt x="850" y="4"/>
                </a:cubicBezTo>
                <a:cubicBezTo>
                  <a:pt x="851" y="6"/>
                  <a:pt x="849" y="8"/>
                  <a:pt x="847" y="8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5" name="Freeform 31"/>
          <p:cNvSpPr/>
          <p:nvPr/>
        </p:nvSpPr>
        <p:spPr bwMode="auto">
          <a:xfrm rot="21368463">
            <a:off x="11621045" y="4045820"/>
            <a:ext cx="142875" cy="804863"/>
          </a:xfrm>
          <a:custGeom>
            <a:avLst/>
            <a:gdLst>
              <a:gd name="T0" fmla="*/ 4 w 141"/>
              <a:gd name="T1" fmla="*/ 793 h 793"/>
              <a:gd name="T2" fmla="*/ 4 w 141"/>
              <a:gd name="T3" fmla="*/ 793 h 793"/>
              <a:gd name="T4" fmla="*/ 0 w 141"/>
              <a:gd name="T5" fmla="*/ 789 h 793"/>
              <a:gd name="T6" fmla="*/ 132 w 141"/>
              <a:gd name="T7" fmla="*/ 3 h 793"/>
              <a:gd name="T8" fmla="*/ 137 w 141"/>
              <a:gd name="T9" fmla="*/ 0 h 793"/>
              <a:gd name="T10" fmla="*/ 140 w 141"/>
              <a:gd name="T11" fmla="*/ 5 h 793"/>
              <a:gd name="T12" fmla="*/ 8 w 141"/>
              <a:gd name="T13" fmla="*/ 790 h 793"/>
              <a:gd name="T14" fmla="*/ 4 w 141"/>
              <a:gd name="T15" fmla="*/ 793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93">
                <a:moveTo>
                  <a:pt x="4" y="793"/>
                </a:moveTo>
                <a:cubicBezTo>
                  <a:pt x="4" y="793"/>
                  <a:pt x="4" y="793"/>
                  <a:pt x="4" y="793"/>
                </a:cubicBezTo>
                <a:cubicBezTo>
                  <a:pt x="2" y="793"/>
                  <a:pt x="0" y="791"/>
                  <a:pt x="0" y="789"/>
                </a:cubicBezTo>
                <a:cubicBezTo>
                  <a:pt x="132" y="3"/>
                  <a:pt x="132" y="3"/>
                  <a:pt x="132" y="3"/>
                </a:cubicBezTo>
                <a:cubicBezTo>
                  <a:pt x="133" y="1"/>
                  <a:pt x="135" y="0"/>
                  <a:pt x="137" y="0"/>
                </a:cubicBezTo>
                <a:cubicBezTo>
                  <a:pt x="139" y="1"/>
                  <a:pt x="141" y="3"/>
                  <a:pt x="140" y="5"/>
                </a:cubicBezTo>
                <a:cubicBezTo>
                  <a:pt x="8" y="790"/>
                  <a:pt x="8" y="790"/>
                  <a:pt x="8" y="790"/>
                </a:cubicBezTo>
                <a:cubicBezTo>
                  <a:pt x="8" y="792"/>
                  <a:pt x="6" y="793"/>
                  <a:pt x="4" y="79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6" name="Freeform 32"/>
          <p:cNvSpPr/>
          <p:nvPr/>
        </p:nvSpPr>
        <p:spPr bwMode="auto">
          <a:xfrm rot="21368463">
            <a:off x="11781903" y="4033663"/>
            <a:ext cx="209550" cy="1633538"/>
          </a:xfrm>
          <a:custGeom>
            <a:avLst/>
            <a:gdLst>
              <a:gd name="T0" fmla="*/ 201 w 206"/>
              <a:gd name="T1" fmla="*/ 1610 h 1610"/>
              <a:gd name="T2" fmla="*/ 197 w 206"/>
              <a:gd name="T3" fmla="*/ 1607 h 1610"/>
              <a:gd name="T4" fmla="*/ 0 w 206"/>
              <a:gd name="T5" fmla="*/ 5 h 1610"/>
              <a:gd name="T6" fmla="*/ 4 w 206"/>
              <a:gd name="T7" fmla="*/ 0 h 1610"/>
              <a:gd name="T8" fmla="*/ 8 w 206"/>
              <a:gd name="T9" fmla="*/ 4 h 1610"/>
              <a:gd name="T10" fmla="*/ 205 w 206"/>
              <a:gd name="T11" fmla="*/ 1606 h 1610"/>
              <a:gd name="T12" fmla="*/ 202 w 206"/>
              <a:gd name="T13" fmla="*/ 1610 h 1610"/>
              <a:gd name="T14" fmla="*/ 201 w 206"/>
              <a:gd name="T15" fmla="*/ 1610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" h="1610">
                <a:moveTo>
                  <a:pt x="201" y="1610"/>
                </a:moveTo>
                <a:cubicBezTo>
                  <a:pt x="199" y="1610"/>
                  <a:pt x="198" y="1609"/>
                  <a:pt x="197" y="160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ubicBezTo>
                  <a:pt x="205" y="1606"/>
                  <a:pt x="205" y="1606"/>
                  <a:pt x="205" y="1606"/>
                </a:cubicBezTo>
                <a:cubicBezTo>
                  <a:pt x="206" y="1608"/>
                  <a:pt x="204" y="1610"/>
                  <a:pt x="202" y="1610"/>
                </a:cubicBezTo>
                <a:cubicBezTo>
                  <a:pt x="202" y="1610"/>
                  <a:pt x="201" y="1610"/>
                  <a:pt x="201" y="16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7" name="Freeform 33"/>
          <p:cNvSpPr/>
          <p:nvPr/>
        </p:nvSpPr>
        <p:spPr bwMode="auto">
          <a:xfrm rot="21368463">
            <a:off x="11675521" y="4834172"/>
            <a:ext cx="342900" cy="836613"/>
          </a:xfrm>
          <a:custGeom>
            <a:avLst/>
            <a:gdLst>
              <a:gd name="T0" fmla="*/ 333 w 338"/>
              <a:gd name="T1" fmla="*/ 825 h 825"/>
              <a:gd name="T2" fmla="*/ 330 w 338"/>
              <a:gd name="T3" fmla="*/ 823 h 825"/>
              <a:gd name="T4" fmla="*/ 1 w 338"/>
              <a:gd name="T5" fmla="*/ 6 h 825"/>
              <a:gd name="T6" fmla="*/ 3 w 338"/>
              <a:gd name="T7" fmla="*/ 1 h 825"/>
              <a:gd name="T8" fmla="*/ 8 w 338"/>
              <a:gd name="T9" fmla="*/ 3 h 825"/>
              <a:gd name="T10" fmla="*/ 337 w 338"/>
              <a:gd name="T11" fmla="*/ 820 h 825"/>
              <a:gd name="T12" fmla="*/ 335 w 338"/>
              <a:gd name="T13" fmla="*/ 825 h 825"/>
              <a:gd name="T14" fmla="*/ 333 w 338"/>
              <a:gd name="T15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825">
                <a:moveTo>
                  <a:pt x="333" y="825"/>
                </a:moveTo>
                <a:cubicBezTo>
                  <a:pt x="332" y="825"/>
                  <a:pt x="330" y="824"/>
                  <a:pt x="330" y="823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3" y="1"/>
                </a:cubicBezTo>
                <a:cubicBezTo>
                  <a:pt x="5" y="0"/>
                  <a:pt x="7" y="1"/>
                  <a:pt x="8" y="3"/>
                </a:cubicBezTo>
                <a:cubicBezTo>
                  <a:pt x="337" y="820"/>
                  <a:pt x="337" y="820"/>
                  <a:pt x="337" y="820"/>
                </a:cubicBezTo>
                <a:cubicBezTo>
                  <a:pt x="338" y="822"/>
                  <a:pt x="337" y="824"/>
                  <a:pt x="335" y="825"/>
                </a:cubicBezTo>
                <a:cubicBezTo>
                  <a:pt x="334" y="825"/>
                  <a:pt x="334" y="825"/>
                  <a:pt x="333" y="8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8" name="Freeform 34"/>
          <p:cNvSpPr/>
          <p:nvPr/>
        </p:nvSpPr>
        <p:spPr bwMode="auto">
          <a:xfrm rot="21368463">
            <a:off x="12012146" y="4930663"/>
            <a:ext cx="342900" cy="717550"/>
          </a:xfrm>
          <a:custGeom>
            <a:avLst/>
            <a:gdLst>
              <a:gd name="T0" fmla="*/ 4 w 338"/>
              <a:gd name="T1" fmla="*/ 707 h 707"/>
              <a:gd name="T2" fmla="*/ 3 w 338"/>
              <a:gd name="T3" fmla="*/ 707 h 707"/>
              <a:gd name="T4" fmla="*/ 1 w 338"/>
              <a:gd name="T5" fmla="*/ 702 h 707"/>
              <a:gd name="T6" fmla="*/ 330 w 338"/>
              <a:gd name="T7" fmla="*/ 3 h 707"/>
              <a:gd name="T8" fmla="*/ 336 w 338"/>
              <a:gd name="T9" fmla="*/ 1 h 707"/>
              <a:gd name="T10" fmla="*/ 337 w 338"/>
              <a:gd name="T11" fmla="*/ 6 h 707"/>
              <a:gd name="T12" fmla="*/ 8 w 338"/>
              <a:gd name="T13" fmla="*/ 705 h 707"/>
              <a:gd name="T14" fmla="*/ 4 w 338"/>
              <a:gd name="T15" fmla="*/ 707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707">
                <a:moveTo>
                  <a:pt x="4" y="707"/>
                </a:moveTo>
                <a:cubicBezTo>
                  <a:pt x="4" y="707"/>
                  <a:pt x="3" y="707"/>
                  <a:pt x="3" y="707"/>
                </a:cubicBezTo>
                <a:cubicBezTo>
                  <a:pt x="1" y="706"/>
                  <a:pt x="0" y="704"/>
                  <a:pt x="1" y="702"/>
                </a:cubicBezTo>
                <a:cubicBezTo>
                  <a:pt x="330" y="3"/>
                  <a:pt x="330" y="3"/>
                  <a:pt x="330" y="3"/>
                </a:cubicBezTo>
                <a:cubicBezTo>
                  <a:pt x="331" y="1"/>
                  <a:pt x="334" y="0"/>
                  <a:pt x="336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705"/>
                  <a:pt x="8" y="705"/>
                  <a:pt x="8" y="705"/>
                </a:cubicBezTo>
                <a:cubicBezTo>
                  <a:pt x="7" y="707"/>
                  <a:pt x="6" y="707"/>
                  <a:pt x="4" y="70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9" name="Freeform 35"/>
          <p:cNvSpPr/>
          <p:nvPr/>
        </p:nvSpPr>
        <p:spPr bwMode="auto">
          <a:xfrm rot="21368463">
            <a:off x="12041440" y="5625598"/>
            <a:ext cx="749300" cy="182563"/>
          </a:xfrm>
          <a:custGeom>
            <a:avLst/>
            <a:gdLst>
              <a:gd name="T0" fmla="*/ 734 w 738"/>
              <a:gd name="T1" fmla="*/ 180 h 180"/>
              <a:gd name="T2" fmla="*/ 733 w 738"/>
              <a:gd name="T3" fmla="*/ 180 h 180"/>
              <a:gd name="T4" fmla="*/ 3 w 738"/>
              <a:gd name="T5" fmla="*/ 8 h 180"/>
              <a:gd name="T6" fmla="*/ 0 w 738"/>
              <a:gd name="T7" fmla="*/ 4 h 180"/>
              <a:gd name="T8" fmla="*/ 5 w 738"/>
              <a:gd name="T9" fmla="*/ 1 h 180"/>
              <a:gd name="T10" fmla="*/ 735 w 738"/>
              <a:gd name="T11" fmla="*/ 172 h 180"/>
              <a:gd name="T12" fmla="*/ 738 w 738"/>
              <a:gd name="T13" fmla="*/ 177 h 180"/>
              <a:gd name="T14" fmla="*/ 734 w 73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8" h="180">
                <a:moveTo>
                  <a:pt x="734" y="180"/>
                </a:moveTo>
                <a:cubicBezTo>
                  <a:pt x="734" y="180"/>
                  <a:pt x="733" y="180"/>
                  <a:pt x="733" y="180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1" y="1"/>
                  <a:pt x="3" y="0"/>
                  <a:pt x="5" y="1"/>
                </a:cubicBezTo>
                <a:cubicBezTo>
                  <a:pt x="735" y="172"/>
                  <a:pt x="735" y="172"/>
                  <a:pt x="735" y="172"/>
                </a:cubicBezTo>
                <a:cubicBezTo>
                  <a:pt x="737" y="172"/>
                  <a:pt x="738" y="175"/>
                  <a:pt x="738" y="177"/>
                </a:cubicBezTo>
                <a:cubicBezTo>
                  <a:pt x="737" y="179"/>
                  <a:pt x="736" y="180"/>
                  <a:pt x="734" y="1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0" name="Freeform 36"/>
          <p:cNvSpPr/>
          <p:nvPr/>
        </p:nvSpPr>
        <p:spPr bwMode="auto">
          <a:xfrm rot="21368463">
            <a:off x="11757700" y="4023247"/>
            <a:ext cx="542925" cy="925513"/>
          </a:xfrm>
          <a:custGeom>
            <a:avLst/>
            <a:gdLst>
              <a:gd name="T0" fmla="*/ 531 w 535"/>
              <a:gd name="T1" fmla="*/ 912 h 912"/>
              <a:gd name="T2" fmla="*/ 527 w 535"/>
              <a:gd name="T3" fmla="*/ 910 h 912"/>
              <a:gd name="T4" fmla="*/ 1 w 535"/>
              <a:gd name="T5" fmla="*/ 6 h 912"/>
              <a:gd name="T6" fmla="*/ 2 w 535"/>
              <a:gd name="T7" fmla="*/ 1 h 912"/>
              <a:gd name="T8" fmla="*/ 8 w 535"/>
              <a:gd name="T9" fmla="*/ 2 h 912"/>
              <a:gd name="T10" fmla="*/ 534 w 535"/>
              <a:gd name="T11" fmla="*/ 906 h 912"/>
              <a:gd name="T12" fmla="*/ 533 w 535"/>
              <a:gd name="T13" fmla="*/ 911 h 912"/>
              <a:gd name="T14" fmla="*/ 531 w 535"/>
              <a:gd name="T1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5" h="912">
                <a:moveTo>
                  <a:pt x="531" y="912"/>
                </a:moveTo>
                <a:cubicBezTo>
                  <a:pt x="529" y="912"/>
                  <a:pt x="528" y="911"/>
                  <a:pt x="527" y="910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0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34" y="906"/>
                  <a:pt x="534" y="906"/>
                  <a:pt x="534" y="906"/>
                </a:cubicBezTo>
                <a:cubicBezTo>
                  <a:pt x="535" y="908"/>
                  <a:pt x="535" y="910"/>
                  <a:pt x="533" y="911"/>
                </a:cubicBezTo>
                <a:cubicBezTo>
                  <a:pt x="532" y="911"/>
                  <a:pt x="531" y="912"/>
                  <a:pt x="531" y="91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1" name="Freeform 37"/>
          <p:cNvSpPr/>
          <p:nvPr/>
        </p:nvSpPr>
        <p:spPr bwMode="auto">
          <a:xfrm rot="21368463">
            <a:off x="11739434" y="3995411"/>
            <a:ext cx="1387475" cy="411163"/>
          </a:xfrm>
          <a:custGeom>
            <a:avLst/>
            <a:gdLst>
              <a:gd name="T0" fmla="*/ 1363 w 1367"/>
              <a:gd name="T1" fmla="*/ 406 h 406"/>
              <a:gd name="T2" fmla="*/ 1362 w 1367"/>
              <a:gd name="T3" fmla="*/ 406 h 406"/>
              <a:gd name="T4" fmla="*/ 3 w 1367"/>
              <a:gd name="T5" fmla="*/ 8 h 406"/>
              <a:gd name="T6" fmla="*/ 1 w 1367"/>
              <a:gd name="T7" fmla="*/ 3 h 406"/>
              <a:gd name="T8" fmla="*/ 5 w 1367"/>
              <a:gd name="T9" fmla="*/ 0 h 406"/>
              <a:gd name="T10" fmla="*/ 1364 w 1367"/>
              <a:gd name="T11" fmla="*/ 398 h 406"/>
              <a:gd name="T12" fmla="*/ 1367 w 1367"/>
              <a:gd name="T13" fmla="*/ 403 h 406"/>
              <a:gd name="T14" fmla="*/ 1363 w 1367"/>
              <a:gd name="T15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7" h="406">
                <a:moveTo>
                  <a:pt x="1363" y="406"/>
                </a:moveTo>
                <a:cubicBezTo>
                  <a:pt x="1362" y="406"/>
                  <a:pt x="1362" y="406"/>
                  <a:pt x="1362" y="406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1" y="3"/>
                </a:cubicBezTo>
                <a:cubicBezTo>
                  <a:pt x="1" y="1"/>
                  <a:pt x="3" y="0"/>
                  <a:pt x="5" y="0"/>
                </a:cubicBezTo>
                <a:cubicBezTo>
                  <a:pt x="1364" y="398"/>
                  <a:pt x="1364" y="398"/>
                  <a:pt x="1364" y="398"/>
                </a:cubicBezTo>
                <a:cubicBezTo>
                  <a:pt x="1366" y="399"/>
                  <a:pt x="1367" y="401"/>
                  <a:pt x="1367" y="403"/>
                </a:cubicBezTo>
                <a:cubicBezTo>
                  <a:pt x="1366" y="405"/>
                  <a:pt x="1365" y="406"/>
                  <a:pt x="1363" y="4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2" name="Freeform 49"/>
          <p:cNvSpPr/>
          <p:nvPr/>
        </p:nvSpPr>
        <p:spPr bwMode="auto">
          <a:xfrm rot="21368463">
            <a:off x="11161219" y="6119879"/>
            <a:ext cx="258763" cy="96838"/>
          </a:xfrm>
          <a:custGeom>
            <a:avLst/>
            <a:gdLst>
              <a:gd name="T0" fmla="*/ 251 w 255"/>
              <a:gd name="T1" fmla="*/ 95 h 95"/>
              <a:gd name="T2" fmla="*/ 249 w 255"/>
              <a:gd name="T3" fmla="*/ 94 h 95"/>
              <a:gd name="T4" fmla="*/ 3 w 255"/>
              <a:gd name="T5" fmla="*/ 8 h 95"/>
              <a:gd name="T6" fmla="*/ 1 w 255"/>
              <a:gd name="T7" fmla="*/ 3 h 95"/>
              <a:gd name="T8" fmla="*/ 6 w 255"/>
              <a:gd name="T9" fmla="*/ 1 h 95"/>
              <a:gd name="T10" fmla="*/ 252 w 255"/>
              <a:gd name="T11" fmla="*/ 87 h 95"/>
              <a:gd name="T12" fmla="*/ 254 w 255"/>
              <a:gd name="T13" fmla="*/ 92 h 95"/>
              <a:gd name="T14" fmla="*/ 251 w 255"/>
              <a:gd name="T15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5">
                <a:moveTo>
                  <a:pt x="251" y="95"/>
                </a:moveTo>
                <a:cubicBezTo>
                  <a:pt x="250" y="95"/>
                  <a:pt x="250" y="95"/>
                  <a:pt x="249" y="9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1" y="1"/>
                  <a:pt x="4" y="0"/>
                  <a:pt x="6" y="1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8"/>
                  <a:pt x="255" y="90"/>
                  <a:pt x="254" y="92"/>
                </a:cubicBezTo>
                <a:cubicBezTo>
                  <a:pt x="254" y="94"/>
                  <a:pt x="252" y="95"/>
                  <a:pt x="251" y="9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3" name="Freeform 50"/>
          <p:cNvSpPr/>
          <p:nvPr/>
        </p:nvSpPr>
        <p:spPr bwMode="auto">
          <a:xfrm rot="21368463">
            <a:off x="11196637" y="6205999"/>
            <a:ext cx="258763" cy="974725"/>
          </a:xfrm>
          <a:custGeom>
            <a:avLst/>
            <a:gdLst>
              <a:gd name="T0" fmla="*/ 5 w 255"/>
              <a:gd name="T1" fmla="*/ 960 h 960"/>
              <a:gd name="T2" fmla="*/ 4 w 255"/>
              <a:gd name="T3" fmla="*/ 960 h 960"/>
              <a:gd name="T4" fmla="*/ 1 w 255"/>
              <a:gd name="T5" fmla="*/ 955 h 960"/>
              <a:gd name="T6" fmla="*/ 247 w 255"/>
              <a:gd name="T7" fmla="*/ 4 h 960"/>
              <a:gd name="T8" fmla="*/ 252 w 255"/>
              <a:gd name="T9" fmla="*/ 1 h 960"/>
              <a:gd name="T10" fmla="*/ 255 w 255"/>
              <a:gd name="T11" fmla="*/ 6 h 960"/>
              <a:gd name="T12" fmla="*/ 9 w 255"/>
              <a:gd name="T13" fmla="*/ 957 h 960"/>
              <a:gd name="T14" fmla="*/ 5 w 255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60">
                <a:moveTo>
                  <a:pt x="5" y="960"/>
                </a:moveTo>
                <a:cubicBezTo>
                  <a:pt x="4" y="960"/>
                  <a:pt x="4" y="960"/>
                  <a:pt x="4" y="960"/>
                </a:cubicBezTo>
                <a:cubicBezTo>
                  <a:pt x="2" y="960"/>
                  <a:pt x="0" y="957"/>
                  <a:pt x="1" y="955"/>
                </a:cubicBezTo>
                <a:cubicBezTo>
                  <a:pt x="247" y="4"/>
                  <a:pt x="247" y="4"/>
                  <a:pt x="247" y="4"/>
                </a:cubicBezTo>
                <a:cubicBezTo>
                  <a:pt x="247" y="1"/>
                  <a:pt x="250" y="0"/>
                  <a:pt x="252" y="1"/>
                </a:cubicBezTo>
                <a:cubicBezTo>
                  <a:pt x="254" y="1"/>
                  <a:pt x="255" y="3"/>
                  <a:pt x="255" y="6"/>
                </a:cubicBezTo>
                <a:cubicBezTo>
                  <a:pt x="9" y="957"/>
                  <a:pt x="9" y="957"/>
                  <a:pt x="9" y="957"/>
                </a:cubicBezTo>
                <a:cubicBezTo>
                  <a:pt x="8" y="959"/>
                  <a:pt x="6" y="960"/>
                  <a:pt x="5" y="96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4" name="Freeform 51"/>
          <p:cNvSpPr/>
          <p:nvPr/>
        </p:nvSpPr>
        <p:spPr bwMode="auto">
          <a:xfrm rot="21368463">
            <a:off x="11396964" y="5672231"/>
            <a:ext cx="666750" cy="514350"/>
          </a:xfrm>
          <a:custGeom>
            <a:avLst/>
            <a:gdLst>
              <a:gd name="T0" fmla="*/ 5 w 658"/>
              <a:gd name="T1" fmla="*/ 506 h 506"/>
              <a:gd name="T2" fmla="*/ 1 w 658"/>
              <a:gd name="T3" fmla="*/ 504 h 506"/>
              <a:gd name="T4" fmla="*/ 2 w 658"/>
              <a:gd name="T5" fmla="*/ 498 h 506"/>
              <a:gd name="T6" fmla="*/ 651 w 658"/>
              <a:gd name="T7" fmla="*/ 1 h 506"/>
              <a:gd name="T8" fmla="*/ 656 w 658"/>
              <a:gd name="T9" fmla="*/ 2 h 506"/>
              <a:gd name="T10" fmla="*/ 656 w 658"/>
              <a:gd name="T11" fmla="*/ 8 h 506"/>
              <a:gd name="T12" fmla="*/ 7 w 658"/>
              <a:gd name="T13" fmla="*/ 505 h 506"/>
              <a:gd name="T14" fmla="*/ 5 w 658"/>
              <a:gd name="T15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8" h="506">
                <a:moveTo>
                  <a:pt x="5" y="506"/>
                </a:moveTo>
                <a:cubicBezTo>
                  <a:pt x="3" y="506"/>
                  <a:pt x="2" y="505"/>
                  <a:pt x="1" y="504"/>
                </a:cubicBezTo>
                <a:cubicBezTo>
                  <a:pt x="0" y="502"/>
                  <a:pt x="0" y="500"/>
                  <a:pt x="2" y="498"/>
                </a:cubicBezTo>
                <a:cubicBezTo>
                  <a:pt x="651" y="1"/>
                  <a:pt x="651" y="1"/>
                  <a:pt x="651" y="1"/>
                </a:cubicBezTo>
                <a:cubicBezTo>
                  <a:pt x="653" y="0"/>
                  <a:pt x="655" y="0"/>
                  <a:pt x="656" y="2"/>
                </a:cubicBezTo>
                <a:cubicBezTo>
                  <a:pt x="658" y="4"/>
                  <a:pt x="657" y="6"/>
                  <a:pt x="656" y="8"/>
                </a:cubicBezTo>
                <a:cubicBezTo>
                  <a:pt x="7" y="505"/>
                  <a:pt x="7" y="505"/>
                  <a:pt x="7" y="505"/>
                </a:cubicBezTo>
                <a:cubicBezTo>
                  <a:pt x="6" y="505"/>
                  <a:pt x="6" y="506"/>
                  <a:pt x="5" y="5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5" name="Freeform 52"/>
          <p:cNvSpPr/>
          <p:nvPr/>
        </p:nvSpPr>
        <p:spPr bwMode="auto">
          <a:xfrm rot="21368463">
            <a:off x="11143485" y="5680770"/>
            <a:ext cx="917575" cy="427038"/>
          </a:xfrm>
          <a:custGeom>
            <a:avLst/>
            <a:gdLst>
              <a:gd name="T0" fmla="*/ 4 w 904"/>
              <a:gd name="T1" fmla="*/ 420 h 420"/>
              <a:gd name="T2" fmla="*/ 1 w 904"/>
              <a:gd name="T3" fmla="*/ 417 h 420"/>
              <a:gd name="T4" fmla="*/ 3 w 904"/>
              <a:gd name="T5" fmla="*/ 412 h 420"/>
              <a:gd name="T6" fmla="*/ 898 w 904"/>
              <a:gd name="T7" fmla="*/ 1 h 420"/>
              <a:gd name="T8" fmla="*/ 903 w 904"/>
              <a:gd name="T9" fmla="*/ 3 h 420"/>
              <a:gd name="T10" fmla="*/ 901 w 904"/>
              <a:gd name="T11" fmla="*/ 8 h 420"/>
              <a:gd name="T12" fmla="*/ 6 w 904"/>
              <a:gd name="T13" fmla="*/ 419 h 420"/>
              <a:gd name="T14" fmla="*/ 4 w 904"/>
              <a:gd name="T15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420">
                <a:moveTo>
                  <a:pt x="4" y="420"/>
                </a:moveTo>
                <a:cubicBezTo>
                  <a:pt x="3" y="420"/>
                  <a:pt x="2" y="419"/>
                  <a:pt x="1" y="417"/>
                </a:cubicBezTo>
                <a:cubicBezTo>
                  <a:pt x="0" y="415"/>
                  <a:pt x="1" y="413"/>
                  <a:pt x="3" y="412"/>
                </a:cubicBezTo>
                <a:cubicBezTo>
                  <a:pt x="898" y="1"/>
                  <a:pt x="898" y="1"/>
                  <a:pt x="898" y="1"/>
                </a:cubicBezTo>
                <a:cubicBezTo>
                  <a:pt x="900" y="0"/>
                  <a:pt x="902" y="1"/>
                  <a:pt x="903" y="3"/>
                </a:cubicBezTo>
                <a:cubicBezTo>
                  <a:pt x="904" y="5"/>
                  <a:pt x="903" y="7"/>
                  <a:pt x="901" y="8"/>
                </a:cubicBezTo>
                <a:cubicBezTo>
                  <a:pt x="6" y="419"/>
                  <a:pt x="6" y="419"/>
                  <a:pt x="6" y="419"/>
                </a:cubicBezTo>
                <a:cubicBezTo>
                  <a:pt x="6" y="420"/>
                  <a:pt x="5" y="420"/>
                  <a:pt x="4" y="42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6" name="Freeform 53"/>
          <p:cNvSpPr/>
          <p:nvPr/>
        </p:nvSpPr>
        <p:spPr bwMode="auto">
          <a:xfrm rot="21368463">
            <a:off x="9491811" y="6365319"/>
            <a:ext cx="1146175" cy="509588"/>
          </a:xfrm>
          <a:custGeom>
            <a:avLst/>
            <a:gdLst>
              <a:gd name="T0" fmla="*/ 5 w 1130"/>
              <a:gd name="T1" fmla="*/ 501 h 501"/>
              <a:gd name="T2" fmla="*/ 1 w 1130"/>
              <a:gd name="T3" fmla="*/ 499 h 501"/>
              <a:gd name="T4" fmla="*/ 3 w 1130"/>
              <a:gd name="T5" fmla="*/ 494 h 501"/>
              <a:gd name="T6" fmla="*/ 1124 w 1130"/>
              <a:gd name="T7" fmla="*/ 1 h 501"/>
              <a:gd name="T8" fmla="*/ 1129 w 1130"/>
              <a:gd name="T9" fmla="*/ 3 h 501"/>
              <a:gd name="T10" fmla="*/ 1127 w 1130"/>
              <a:gd name="T11" fmla="*/ 8 h 501"/>
              <a:gd name="T12" fmla="*/ 6 w 1130"/>
              <a:gd name="T13" fmla="*/ 501 h 501"/>
              <a:gd name="T14" fmla="*/ 5 w 1130"/>
              <a:gd name="T15" fmla="*/ 50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0" h="501">
                <a:moveTo>
                  <a:pt x="5" y="501"/>
                </a:moveTo>
                <a:cubicBezTo>
                  <a:pt x="3" y="501"/>
                  <a:pt x="2" y="501"/>
                  <a:pt x="1" y="499"/>
                </a:cubicBezTo>
                <a:cubicBezTo>
                  <a:pt x="0" y="497"/>
                  <a:pt x="1" y="495"/>
                  <a:pt x="3" y="494"/>
                </a:cubicBezTo>
                <a:cubicBezTo>
                  <a:pt x="1124" y="1"/>
                  <a:pt x="1124" y="1"/>
                  <a:pt x="1124" y="1"/>
                </a:cubicBezTo>
                <a:cubicBezTo>
                  <a:pt x="1126" y="0"/>
                  <a:pt x="1128" y="1"/>
                  <a:pt x="1129" y="3"/>
                </a:cubicBezTo>
                <a:cubicBezTo>
                  <a:pt x="1130" y="5"/>
                  <a:pt x="1129" y="7"/>
                  <a:pt x="1127" y="8"/>
                </a:cubicBezTo>
                <a:cubicBezTo>
                  <a:pt x="6" y="501"/>
                  <a:pt x="6" y="501"/>
                  <a:pt x="6" y="501"/>
                </a:cubicBezTo>
                <a:cubicBezTo>
                  <a:pt x="6" y="501"/>
                  <a:pt x="5" y="501"/>
                  <a:pt x="5" y="50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7" name="Freeform 111"/>
          <p:cNvSpPr/>
          <p:nvPr/>
        </p:nvSpPr>
        <p:spPr bwMode="auto">
          <a:xfrm rot="21368463">
            <a:off x="8429371" y="6135316"/>
            <a:ext cx="74613" cy="74612"/>
          </a:xfrm>
          <a:custGeom>
            <a:avLst/>
            <a:gdLst>
              <a:gd name="T0" fmla="*/ 54 w 73"/>
              <a:gd name="T1" fmla="*/ 10 h 74"/>
              <a:gd name="T2" fmla="*/ 64 w 73"/>
              <a:gd name="T3" fmla="*/ 55 h 74"/>
              <a:gd name="T4" fmla="*/ 19 w 73"/>
              <a:gd name="T5" fmla="*/ 65 h 74"/>
              <a:gd name="T6" fmla="*/ 9 w 73"/>
              <a:gd name="T7" fmla="*/ 20 h 74"/>
              <a:gd name="T8" fmla="*/ 54 w 73"/>
              <a:gd name="T9" fmla="*/ 1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54" y="10"/>
                </a:moveTo>
                <a:cubicBezTo>
                  <a:pt x="69" y="19"/>
                  <a:pt x="73" y="39"/>
                  <a:pt x="64" y="55"/>
                </a:cubicBezTo>
                <a:cubicBezTo>
                  <a:pt x="55" y="70"/>
                  <a:pt x="35" y="74"/>
                  <a:pt x="19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8" name="Freeform 112"/>
          <p:cNvSpPr/>
          <p:nvPr/>
        </p:nvSpPr>
        <p:spPr bwMode="auto">
          <a:xfrm rot="21368463">
            <a:off x="8496676" y="6590606"/>
            <a:ext cx="74613" cy="74612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4 h 74"/>
              <a:gd name="T6" fmla="*/ 10 w 74"/>
              <a:gd name="T7" fmla="*/ 19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69"/>
                  <a:pt x="35" y="74"/>
                  <a:pt x="20" y="64"/>
                </a:cubicBezTo>
                <a:cubicBezTo>
                  <a:pt x="5" y="55"/>
                  <a:pt x="0" y="35"/>
                  <a:pt x="10" y="19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9" name="Freeform 119"/>
          <p:cNvSpPr/>
          <p:nvPr/>
        </p:nvSpPr>
        <p:spPr bwMode="auto">
          <a:xfrm rot="21368463">
            <a:off x="10054771" y="6300040"/>
            <a:ext cx="73025" cy="73025"/>
          </a:xfrm>
          <a:custGeom>
            <a:avLst/>
            <a:gdLst>
              <a:gd name="T0" fmla="*/ 52 w 72"/>
              <a:gd name="T1" fmla="*/ 9 h 72"/>
              <a:gd name="T2" fmla="*/ 62 w 72"/>
              <a:gd name="T3" fmla="*/ 52 h 72"/>
              <a:gd name="T4" fmla="*/ 19 w 72"/>
              <a:gd name="T5" fmla="*/ 62 h 72"/>
              <a:gd name="T6" fmla="*/ 9 w 72"/>
              <a:gd name="T7" fmla="*/ 19 h 72"/>
              <a:gd name="T8" fmla="*/ 52 w 72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9"/>
                </a:moveTo>
                <a:cubicBezTo>
                  <a:pt x="67" y="18"/>
                  <a:pt x="72" y="38"/>
                  <a:pt x="62" y="52"/>
                </a:cubicBezTo>
                <a:cubicBezTo>
                  <a:pt x="53" y="67"/>
                  <a:pt x="34" y="72"/>
                  <a:pt x="19" y="62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4"/>
                  <a:pt x="38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0" name="Freeform 120"/>
          <p:cNvSpPr/>
          <p:nvPr/>
        </p:nvSpPr>
        <p:spPr bwMode="auto">
          <a:xfrm rot="21368463">
            <a:off x="9403767" y="5861283"/>
            <a:ext cx="168275" cy="166687"/>
          </a:xfrm>
          <a:custGeom>
            <a:avLst/>
            <a:gdLst>
              <a:gd name="T0" fmla="*/ 121 w 165"/>
              <a:gd name="T1" fmla="*/ 21 h 164"/>
              <a:gd name="T2" fmla="*/ 144 w 165"/>
              <a:gd name="T3" fmla="*/ 120 h 164"/>
              <a:gd name="T4" fmla="*/ 44 w 165"/>
              <a:gd name="T5" fmla="*/ 143 h 164"/>
              <a:gd name="T6" fmla="*/ 21 w 165"/>
              <a:gd name="T7" fmla="*/ 44 h 164"/>
              <a:gd name="T8" fmla="*/ 121 w 165"/>
              <a:gd name="T9" fmla="*/ 2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121" y="21"/>
                </a:moveTo>
                <a:cubicBezTo>
                  <a:pt x="155" y="42"/>
                  <a:pt x="165" y="87"/>
                  <a:pt x="144" y="120"/>
                </a:cubicBezTo>
                <a:cubicBezTo>
                  <a:pt x="123" y="154"/>
                  <a:pt x="78" y="164"/>
                  <a:pt x="44" y="143"/>
                </a:cubicBezTo>
                <a:cubicBezTo>
                  <a:pt x="11" y="122"/>
                  <a:pt x="0" y="77"/>
                  <a:pt x="21" y="44"/>
                </a:cubicBezTo>
                <a:cubicBezTo>
                  <a:pt x="43" y="10"/>
                  <a:pt x="87" y="0"/>
                  <a:pt x="121" y="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1" name="Freeform 121"/>
          <p:cNvSpPr/>
          <p:nvPr/>
        </p:nvSpPr>
        <p:spPr bwMode="auto">
          <a:xfrm rot="21368463">
            <a:off x="10557011" y="6283166"/>
            <a:ext cx="117475" cy="117475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29"/>
                  <a:pt x="116" y="61"/>
                  <a:pt x="101" y="85"/>
                </a:cubicBezTo>
                <a:cubicBezTo>
                  <a:pt x="86" y="108"/>
                  <a:pt x="55" y="116"/>
                  <a:pt x="31" y="101"/>
                </a:cubicBezTo>
                <a:cubicBezTo>
                  <a:pt x="7" y="86"/>
                  <a:pt x="0" y="54"/>
                  <a:pt x="15" y="31"/>
                </a:cubicBezTo>
                <a:cubicBezTo>
                  <a:pt x="30" y="7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2" name="Freeform 122"/>
          <p:cNvSpPr/>
          <p:nvPr/>
        </p:nvSpPr>
        <p:spPr bwMode="auto">
          <a:xfrm rot="21368463">
            <a:off x="11974028" y="5589327"/>
            <a:ext cx="117475" cy="117475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30"/>
                  <a:pt x="116" y="62"/>
                  <a:pt x="101" y="85"/>
                </a:cubicBezTo>
                <a:cubicBezTo>
                  <a:pt x="86" y="109"/>
                  <a:pt x="55" y="116"/>
                  <a:pt x="31" y="101"/>
                </a:cubicBezTo>
                <a:cubicBezTo>
                  <a:pt x="7" y="87"/>
                  <a:pt x="0" y="55"/>
                  <a:pt x="15" y="31"/>
                </a:cubicBezTo>
                <a:cubicBezTo>
                  <a:pt x="30" y="8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3" name="Freeform 125"/>
          <p:cNvSpPr/>
          <p:nvPr/>
        </p:nvSpPr>
        <p:spPr bwMode="auto">
          <a:xfrm rot="21368463">
            <a:off x="11378086" y="6163945"/>
            <a:ext cx="74613" cy="76200"/>
          </a:xfrm>
          <a:custGeom>
            <a:avLst/>
            <a:gdLst>
              <a:gd name="T0" fmla="*/ 54 w 74"/>
              <a:gd name="T1" fmla="*/ 10 h 75"/>
              <a:gd name="T2" fmla="*/ 65 w 74"/>
              <a:gd name="T3" fmla="*/ 55 h 75"/>
              <a:gd name="T4" fmla="*/ 20 w 74"/>
              <a:gd name="T5" fmla="*/ 65 h 75"/>
              <a:gd name="T6" fmla="*/ 9 w 74"/>
              <a:gd name="T7" fmla="*/ 20 h 75"/>
              <a:gd name="T8" fmla="*/ 54 w 74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54" y="10"/>
                </a:moveTo>
                <a:cubicBezTo>
                  <a:pt x="70" y="20"/>
                  <a:pt x="74" y="40"/>
                  <a:pt x="65" y="55"/>
                </a:cubicBezTo>
                <a:cubicBezTo>
                  <a:pt x="55" y="70"/>
                  <a:pt x="35" y="75"/>
                  <a:pt x="20" y="65"/>
                </a:cubicBezTo>
                <a:cubicBezTo>
                  <a:pt x="4" y="56"/>
                  <a:pt x="0" y="36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4" name="Freeform 126"/>
          <p:cNvSpPr/>
          <p:nvPr/>
        </p:nvSpPr>
        <p:spPr bwMode="auto">
          <a:xfrm rot="21368463">
            <a:off x="10834445" y="5535531"/>
            <a:ext cx="74613" cy="74612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5" name="Freeform 127"/>
          <p:cNvSpPr/>
          <p:nvPr/>
        </p:nvSpPr>
        <p:spPr bwMode="auto">
          <a:xfrm rot="21368463">
            <a:off x="10767257" y="4964029"/>
            <a:ext cx="76200" cy="74612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6" name="Freeform 128"/>
          <p:cNvSpPr/>
          <p:nvPr/>
        </p:nvSpPr>
        <p:spPr bwMode="auto">
          <a:xfrm rot="21368463">
            <a:off x="11611669" y="4814788"/>
            <a:ext cx="76200" cy="76200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5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7" name="Freeform 129"/>
          <p:cNvSpPr/>
          <p:nvPr/>
        </p:nvSpPr>
        <p:spPr bwMode="auto">
          <a:xfrm rot="21368463">
            <a:off x="11670281" y="3986781"/>
            <a:ext cx="120650" cy="119062"/>
          </a:xfrm>
          <a:custGeom>
            <a:avLst/>
            <a:gdLst>
              <a:gd name="T0" fmla="*/ 87 w 119"/>
              <a:gd name="T1" fmla="*/ 15 h 118"/>
              <a:gd name="T2" fmla="*/ 104 w 119"/>
              <a:gd name="T3" fmla="*/ 86 h 118"/>
              <a:gd name="T4" fmla="*/ 32 w 119"/>
              <a:gd name="T5" fmla="*/ 103 h 118"/>
              <a:gd name="T6" fmla="*/ 16 w 119"/>
              <a:gd name="T7" fmla="*/ 31 h 118"/>
              <a:gd name="T8" fmla="*/ 87 w 119"/>
              <a:gd name="T9" fmla="*/ 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8">
                <a:moveTo>
                  <a:pt x="87" y="15"/>
                </a:moveTo>
                <a:cubicBezTo>
                  <a:pt x="111" y="30"/>
                  <a:pt x="119" y="62"/>
                  <a:pt x="104" y="86"/>
                </a:cubicBezTo>
                <a:cubicBezTo>
                  <a:pt x="88" y="111"/>
                  <a:pt x="56" y="118"/>
                  <a:pt x="32" y="103"/>
                </a:cubicBezTo>
                <a:cubicBezTo>
                  <a:pt x="8" y="87"/>
                  <a:pt x="0" y="55"/>
                  <a:pt x="16" y="31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8" name="Freeform 138"/>
          <p:cNvSpPr/>
          <p:nvPr/>
        </p:nvSpPr>
        <p:spPr bwMode="auto">
          <a:xfrm rot="21368463">
            <a:off x="11135017" y="6107666"/>
            <a:ext cx="58738" cy="58737"/>
          </a:xfrm>
          <a:custGeom>
            <a:avLst/>
            <a:gdLst>
              <a:gd name="T0" fmla="*/ 43 w 58"/>
              <a:gd name="T1" fmla="*/ 8 h 58"/>
              <a:gd name="T2" fmla="*/ 51 w 58"/>
              <a:gd name="T3" fmla="*/ 43 h 58"/>
              <a:gd name="T4" fmla="*/ 16 w 58"/>
              <a:gd name="T5" fmla="*/ 51 h 58"/>
              <a:gd name="T6" fmla="*/ 8 w 58"/>
              <a:gd name="T7" fmla="*/ 16 h 58"/>
              <a:gd name="T8" fmla="*/ 43 w 58"/>
              <a:gd name="T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58">
                <a:moveTo>
                  <a:pt x="43" y="8"/>
                </a:moveTo>
                <a:cubicBezTo>
                  <a:pt x="55" y="15"/>
                  <a:pt x="58" y="31"/>
                  <a:pt x="51" y="43"/>
                </a:cubicBezTo>
                <a:cubicBezTo>
                  <a:pt x="43" y="54"/>
                  <a:pt x="28" y="58"/>
                  <a:pt x="16" y="51"/>
                </a:cubicBezTo>
                <a:cubicBezTo>
                  <a:pt x="4" y="43"/>
                  <a:pt x="0" y="28"/>
                  <a:pt x="8" y="16"/>
                </a:cubicBezTo>
                <a:cubicBezTo>
                  <a:pt x="15" y="4"/>
                  <a:pt x="31" y="0"/>
                  <a:pt x="43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9" name="Freeform 28"/>
          <p:cNvSpPr/>
          <p:nvPr/>
        </p:nvSpPr>
        <p:spPr bwMode="auto">
          <a:xfrm rot="2997005">
            <a:off x="1617318" y="-112733"/>
            <a:ext cx="557126" cy="177800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0" name="Freeform 13"/>
          <p:cNvSpPr/>
          <p:nvPr/>
        </p:nvSpPr>
        <p:spPr bwMode="auto">
          <a:xfrm>
            <a:off x="-403223" y="1083130"/>
            <a:ext cx="1046163" cy="176213"/>
          </a:xfrm>
          <a:custGeom>
            <a:avLst/>
            <a:gdLst>
              <a:gd name="T0" fmla="*/ 5 w 1030"/>
              <a:gd name="T1" fmla="*/ 174 h 174"/>
              <a:gd name="T2" fmla="*/ 1 w 1030"/>
              <a:gd name="T3" fmla="*/ 170 h 174"/>
              <a:gd name="T4" fmla="*/ 4 w 1030"/>
              <a:gd name="T5" fmla="*/ 166 h 174"/>
              <a:gd name="T6" fmla="*/ 1025 w 1030"/>
              <a:gd name="T7" fmla="*/ 0 h 174"/>
              <a:gd name="T8" fmla="*/ 1030 w 1030"/>
              <a:gd name="T9" fmla="*/ 4 h 174"/>
              <a:gd name="T10" fmla="*/ 1027 w 1030"/>
              <a:gd name="T11" fmla="*/ 8 h 174"/>
              <a:gd name="T12" fmla="*/ 5 w 1030"/>
              <a:gd name="T13" fmla="*/ 174 h 174"/>
              <a:gd name="T14" fmla="*/ 5 w 1030"/>
              <a:gd name="T15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74">
                <a:moveTo>
                  <a:pt x="5" y="174"/>
                </a:moveTo>
                <a:cubicBezTo>
                  <a:pt x="3" y="174"/>
                  <a:pt x="1" y="172"/>
                  <a:pt x="1" y="170"/>
                </a:cubicBezTo>
                <a:cubicBezTo>
                  <a:pt x="0" y="168"/>
                  <a:pt x="2" y="166"/>
                  <a:pt x="4" y="166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8" y="0"/>
                  <a:pt x="1030" y="1"/>
                  <a:pt x="1030" y="4"/>
                </a:cubicBezTo>
                <a:cubicBezTo>
                  <a:pt x="1030" y="6"/>
                  <a:pt x="1029" y="8"/>
                  <a:pt x="1027" y="8"/>
                </a:cubicBezTo>
                <a:cubicBezTo>
                  <a:pt x="5" y="174"/>
                  <a:pt x="5" y="174"/>
                  <a:pt x="5" y="174"/>
                </a:cubicBezTo>
                <a:cubicBezTo>
                  <a:pt x="5" y="174"/>
                  <a:pt x="5" y="174"/>
                  <a:pt x="5" y="17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1" name="Freeform 148"/>
          <p:cNvSpPr/>
          <p:nvPr/>
        </p:nvSpPr>
        <p:spPr bwMode="auto">
          <a:xfrm rot="21368463">
            <a:off x="8902610" y="6540171"/>
            <a:ext cx="528638" cy="530225"/>
          </a:xfrm>
          <a:custGeom>
            <a:avLst/>
            <a:gdLst>
              <a:gd name="T0" fmla="*/ 382 w 521"/>
              <a:gd name="T1" fmla="*/ 67 h 521"/>
              <a:gd name="T2" fmla="*/ 454 w 521"/>
              <a:gd name="T3" fmla="*/ 382 h 521"/>
              <a:gd name="T4" fmla="*/ 139 w 521"/>
              <a:gd name="T5" fmla="*/ 454 h 521"/>
              <a:gd name="T6" fmla="*/ 67 w 521"/>
              <a:gd name="T7" fmla="*/ 139 h 521"/>
              <a:gd name="T8" fmla="*/ 382 w 521"/>
              <a:gd name="T9" fmla="*/ 67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1">
                <a:moveTo>
                  <a:pt x="382" y="67"/>
                </a:moveTo>
                <a:cubicBezTo>
                  <a:pt x="489" y="134"/>
                  <a:pt x="521" y="275"/>
                  <a:pt x="454" y="382"/>
                </a:cubicBezTo>
                <a:cubicBezTo>
                  <a:pt x="387" y="489"/>
                  <a:pt x="246" y="521"/>
                  <a:pt x="139" y="454"/>
                </a:cubicBezTo>
                <a:cubicBezTo>
                  <a:pt x="32" y="387"/>
                  <a:pt x="0" y="246"/>
                  <a:pt x="67" y="139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2" name="Freeform 156"/>
          <p:cNvSpPr/>
          <p:nvPr/>
        </p:nvSpPr>
        <p:spPr bwMode="auto">
          <a:xfrm rot="21368463">
            <a:off x="9029612" y="6668812"/>
            <a:ext cx="273050" cy="273050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3" name="Freeform 156"/>
          <p:cNvSpPr/>
          <p:nvPr/>
        </p:nvSpPr>
        <p:spPr bwMode="auto">
          <a:xfrm rot="21368463" flipV="1">
            <a:off x="9100511" y="6742091"/>
            <a:ext cx="126492" cy="126492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4" name="Freeform 128"/>
          <p:cNvSpPr/>
          <p:nvPr/>
        </p:nvSpPr>
        <p:spPr bwMode="auto">
          <a:xfrm>
            <a:off x="2827340" y="119518"/>
            <a:ext cx="76200" cy="76200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5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4" name="文本框 213"/>
          <p:cNvSpPr txBox="1"/>
          <p:nvPr/>
        </p:nvSpPr>
        <p:spPr>
          <a:xfrm>
            <a:off x="3090635" y="2884903"/>
            <a:ext cx="6396265" cy="2308324"/>
          </a:xfrm>
          <a:prstGeom prst="rect">
            <a:avLst/>
          </a:prstGeom>
          <a:noFill/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spc="0">
                <a:solidFill>
                  <a:srgbClr val="45D8FF"/>
                </a:solidFill>
                <a:effectLst>
                  <a:outerShdw blurRad="101600" dir="5400000" algn="ctr" rotWithShape="0">
                    <a:srgbClr val="45D8FF">
                      <a:alpha val="90000"/>
                    </a:srgbClr>
                  </a:outerShdw>
                </a:effectLst>
                <a:latin typeface="ZapfHumnst Ult BT" panose="020B0805050508090204" pitchFamily="34" charset="0"/>
              </a:defRPr>
            </a:lvl1pPr>
          </a:lstStyle>
          <a:p>
            <a:r>
              <a:rPr lang="en-US" altLang="zh-CN" sz="7200" dirty="0">
                <a:effectLst>
                  <a:outerShdw blurRad="381000" dir="5400000" algn="ctr" rotWithShape="0">
                    <a:srgbClr val="45D8FF">
                      <a:alpha val="70000"/>
                    </a:srgbClr>
                  </a:outerShdw>
                </a:effectLst>
                <a:latin typeface="BankGothic Md BT" pitchFamily="34" charset="0"/>
              </a:rPr>
              <a:t>THANK   </a:t>
            </a:r>
            <a:r>
              <a:rPr lang="en-US" altLang="zh-CN" sz="7200" dirty="0" smtClean="0">
                <a:effectLst>
                  <a:outerShdw blurRad="381000" dir="5400000" algn="ctr" rotWithShape="0">
                    <a:srgbClr val="45D8FF">
                      <a:alpha val="70000"/>
                    </a:srgbClr>
                  </a:outerShdw>
                </a:effectLst>
                <a:latin typeface="BankGothic Md BT" pitchFamily="34" charset="0"/>
              </a:rPr>
              <a:t>YOU</a:t>
            </a:r>
            <a:endParaRPr lang="zh-CN" altLang="en-US" sz="7200" dirty="0">
              <a:effectLst>
                <a:outerShdw blurRad="381000" dir="5400000" algn="ctr" rotWithShape="0">
                  <a:srgbClr val="45D8FF">
                    <a:alpha val="70000"/>
                  </a:srgbClr>
                </a:outerShdw>
              </a:effectLst>
              <a:latin typeface="BankGothic Md B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7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7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7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7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7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7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7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7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7" dur="7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0" dur="7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7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7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7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7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7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7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7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4" dur="7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7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7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7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7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7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7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7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7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7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7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7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5" dur="7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8" dur="7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6" dur="7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9" dur="7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7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7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7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7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7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7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7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7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7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7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7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7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7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7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7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7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7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1" dur="7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7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7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7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7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7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7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7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7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7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7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7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7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7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7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7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9" dur="7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7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7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7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7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7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7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7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7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7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7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7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7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7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7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7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9" dur="7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2" dur="7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7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7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7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7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7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7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7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8" dur="7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1" dur="7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4" dur="7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7" dur="7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0" dur="7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7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6" dur="7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9" dur="7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7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7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7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7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7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7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7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7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7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7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7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7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7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7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7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7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7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7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7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7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9" dur="7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7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7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7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7" dur="7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7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7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7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7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7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7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7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7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7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7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7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7" dur="7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40" dur="7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43" dur="7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6" dur="7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9" dur="7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2" dur="7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5" dur="7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8" dur="7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1" dur="7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6" dur="7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7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8" dur="7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1" dur="7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4" dur="7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7" dur="7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7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7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8" dur="7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7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7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7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7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7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7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7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0" dur="7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7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7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7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8" dur="7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7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0" dur="7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3" dur="7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7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5" dur="7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7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7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7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7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7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5" dur="7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7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7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0" dur="7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33" dur="7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36" dur="7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9" dur="7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2" dur="7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5" dur="7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8" dur="7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1" dur="7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4" dur="7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7" dur="7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2" dur="7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7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4" dur="7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7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7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7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2" dur="7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5" dur="7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8" dur="7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7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7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7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6" dur="7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7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8" dur="7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1" dur="7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7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3" dur="7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7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7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7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7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7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7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6" dur="7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9" dur="7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2" dur="7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15" dur="7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18" dur="7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1" dur="7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6" dur="7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9" dur="7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7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7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7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7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7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7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7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7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4" dur="7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7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7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9" dur="7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2" dur="7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7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4" dur="7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7" dur="7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7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9" dur="7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2" dur="7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5" dur="7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8" dur="7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1" dur="7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4" dur="7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7" dur="7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0" dur="7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7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7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5" dur="7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7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7" dur="7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0" dur="7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7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2" dur="7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5" dur="7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7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7" dur="7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7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7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7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5" dur="7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7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7" dur="7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0" dur="7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7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2" dur="7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5" dur="7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8" dur="7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1" dur="7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4" dur="7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9" dur="7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0" dur="7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1" dur="7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4" dur="7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7" dur="7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7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9" dur="7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2" dur="7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45" dur="7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48" dur="7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1" dur="7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7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3" dur="7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7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7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7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1" dur="7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2" dur="7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3" dur="7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6" dur="7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7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8" dur="7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1" dur="7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2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74" dur="7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7" dur="7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0" dur="7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7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2" dur="7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5" dur="7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7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7" dur="7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0" dur="7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7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2" dur="7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5" dur="7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7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7" dur="7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0" dur="7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7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2" dur="7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5" dur="7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7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7" dur="7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0" dur="7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9" dur="500" tmFilter="0,0; .5, 1; 1, 1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 animBg="1"/>
      <p:bldP spid="330" grpId="0" animBg="1"/>
      <p:bldP spid="500" grpId="0" animBg="1"/>
      <p:bldP spid="502" grpId="0" animBg="1"/>
      <p:bldP spid="523" grpId="0" animBg="1"/>
      <p:bldP spid="320" grpId="0" animBg="1"/>
      <p:bldP spid="322" grpId="0" animBg="1"/>
      <p:bldP spid="326" grpId="0" animBg="1"/>
      <p:bldP spid="327" grpId="0" animBg="1"/>
      <p:bldP spid="329" grpId="0" animBg="1"/>
      <p:bldP spid="288" grpId="0" animBg="1"/>
      <p:bldP spid="290" grpId="0" animBg="1"/>
      <p:bldP spid="291" grpId="0" animBg="1"/>
      <p:bldP spid="292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11" grpId="0" animBg="1"/>
      <p:bldP spid="312" grpId="0" animBg="1"/>
      <p:bldP spid="316" grpId="0" animBg="1"/>
      <p:bldP spid="317" grpId="0" animBg="1"/>
      <p:bldP spid="318" grpId="0" animBg="1"/>
      <p:bldP spid="222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5" grpId="0" animBg="1"/>
      <p:bldP spid="236" grpId="0" animBg="1"/>
      <p:bldP spid="493" grpId="0" animBg="1"/>
      <p:bldP spid="497" grpId="0" animBg="1"/>
      <p:bldP spid="462" grpId="0" animBg="1"/>
      <p:bldP spid="463" grpId="0" animBg="1"/>
      <p:bldP spid="466" grpId="0" animBg="1"/>
      <p:bldP spid="467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82" grpId="0" animBg="1"/>
      <p:bldP spid="484" grpId="0" animBg="1"/>
      <p:bldP spid="485" grpId="0" animBg="1"/>
      <p:bldP spid="487" grpId="0" animBg="1"/>
      <p:bldP spid="490" grpId="0" animBg="1"/>
      <p:bldP spid="397" grpId="0" animBg="1"/>
      <p:bldP spid="398" grpId="0" animBg="1"/>
      <p:bldP spid="403" grpId="0" animBg="1"/>
      <p:bldP spid="404" grpId="0" animBg="1"/>
      <p:bldP spid="405" grpId="0" animBg="1"/>
      <p:bldP spid="520" grpId="0" animBg="1"/>
      <p:bldP spid="521" grpId="0" animBg="1"/>
      <p:bldP spid="525" grpId="0" animBg="1"/>
      <p:bldP spid="527" grpId="0" animBg="1"/>
      <p:bldP spid="571" grpId="0" animBg="1"/>
      <p:bldP spid="572" grpId="0" animBg="1"/>
      <p:bldP spid="573" grpId="0" animBg="1"/>
      <p:bldP spid="574" grpId="0" animBg="1"/>
      <p:bldP spid="575" grpId="0" animBg="1"/>
      <p:bldP spid="576" grpId="0" animBg="1"/>
      <p:bldP spid="577" grpId="0" animBg="1"/>
      <p:bldP spid="578" grpId="0" animBg="1"/>
      <p:bldP spid="579" grpId="0" animBg="1"/>
      <p:bldP spid="580" grpId="0" animBg="1"/>
      <p:bldP spid="581" grpId="0" animBg="1"/>
      <p:bldP spid="582" grpId="0" animBg="1"/>
      <p:bldP spid="583" grpId="0" animBg="1"/>
      <p:bldP spid="584" grpId="0" animBg="1"/>
      <p:bldP spid="585" grpId="0" animBg="1"/>
      <p:bldP spid="586" grpId="0" animBg="1"/>
      <p:bldP spid="587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3" grpId="0" animBg="1"/>
      <p:bldP spid="594" grpId="0" animBg="1"/>
      <p:bldP spid="595" grpId="0" animBg="1"/>
      <p:bldP spid="596" grpId="0" animBg="1"/>
      <p:bldP spid="597" grpId="0" animBg="1"/>
      <p:bldP spid="598" grpId="0" animBg="1"/>
      <p:bldP spid="599" grpId="0" animBg="1"/>
      <p:bldP spid="600" grpId="0" animBg="1"/>
      <p:bldP spid="601" grpId="0" animBg="1"/>
      <p:bldP spid="602" grpId="0" animBg="1"/>
      <p:bldP spid="603" grpId="0" animBg="1"/>
      <p:bldP spid="604" grpId="0" animBg="1"/>
      <p:bldP spid="605" grpId="0" animBg="1"/>
      <p:bldP spid="606" grpId="0" animBg="1"/>
      <p:bldP spid="607" grpId="0" animBg="1"/>
      <p:bldP spid="608" grpId="0" animBg="1"/>
      <p:bldP spid="609" grpId="0" animBg="1"/>
      <p:bldP spid="610" grpId="0" animBg="1"/>
      <p:bldP spid="611" grpId="0" animBg="1"/>
      <p:bldP spid="612" grpId="0" animBg="1"/>
      <p:bldP spid="613" grpId="0" animBg="1"/>
      <p:bldP spid="614" grpId="0" animBg="1"/>
      <p:bldP spid="615" grpId="0" animBg="1"/>
      <p:bldP spid="616" grpId="0" animBg="1"/>
      <p:bldP spid="617" grpId="0" animBg="1"/>
      <p:bldP spid="618" grpId="0" animBg="1"/>
      <p:bldP spid="619" grpId="0" animBg="1"/>
      <p:bldP spid="620" grpId="0" animBg="1"/>
      <p:bldP spid="621" grpId="0" animBg="1"/>
      <p:bldP spid="622" grpId="0" animBg="1"/>
      <p:bldP spid="623" grpId="0" animBg="1"/>
      <p:bldP spid="624" grpId="0" animBg="1"/>
      <p:bldP spid="625" grpId="0" animBg="1"/>
      <p:bldP spid="626" grpId="0" animBg="1"/>
      <p:bldP spid="627" grpId="0" animBg="1"/>
      <p:bldP spid="628" grpId="0" animBg="1"/>
      <p:bldP spid="629" grpId="0" animBg="1"/>
      <p:bldP spid="630" grpId="0" animBg="1"/>
      <p:bldP spid="631" grpId="0" animBg="1"/>
      <p:bldP spid="632" grpId="0" animBg="1"/>
      <p:bldP spid="633" grpId="0" animBg="1"/>
      <p:bldP spid="634" grpId="0" animBg="1"/>
      <p:bldP spid="635" grpId="0" animBg="1"/>
      <p:bldP spid="636" grpId="0" animBg="1"/>
      <p:bldP spid="637" grpId="0" animBg="1"/>
      <p:bldP spid="638" grpId="0" animBg="1"/>
      <p:bldP spid="639" grpId="0" animBg="1"/>
      <p:bldP spid="640" grpId="0" animBg="1"/>
      <p:bldP spid="641" grpId="0" animBg="1"/>
      <p:bldP spid="642" grpId="0" animBg="1"/>
      <p:bldP spid="643" grpId="0" animBg="1"/>
      <p:bldP spid="644" grpId="0" animBg="1"/>
      <p:bldP spid="645" grpId="0" animBg="1"/>
      <p:bldP spid="646" grpId="0" animBg="1"/>
      <p:bldP spid="647" grpId="0" animBg="1"/>
      <p:bldP spid="648" grpId="0" animBg="1"/>
      <p:bldP spid="649" grpId="0" animBg="1"/>
      <p:bldP spid="650" grpId="0" animBg="1"/>
      <p:bldP spid="651" grpId="0" animBg="1"/>
      <p:bldP spid="652" grpId="0" animBg="1"/>
      <p:bldP spid="653" grpId="0" animBg="1"/>
      <p:bldP spid="654" grpId="0" animBg="1"/>
      <p:bldP spid="655" grpId="0" animBg="1"/>
      <p:bldP spid="656" grpId="0" animBg="1"/>
      <p:bldP spid="657" grpId="0" animBg="1"/>
      <p:bldP spid="658" grpId="0" animBg="1"/>
      <p:bldP spid="659" grpId="0" animBg="1"/>
      <p:bldP spid="660" grpId="0" animBg="1"/>
      <p:bldP spid="661" grpId="0" animBg="1"/>
      <p:bldP spid="662" grpId="0" animBg="1"/>
      <p:bldP spid="663" grpId="0" animBg="1"/>
      <p:bldP spid="664" grpId="0" animBg="1"/>
      <p:bldP spid="665" grpId="0" animBg="1"/>
      <p:bldP spid="666" grpId="0" animBg="1"/>
      <p:bldP spid="667" grpId="0" animBg="1"/>
      <p:bldP spid="668" grpId="0" animBg="1"/>
      <p:bldP spid="669" grpId="0" animBg="1"/>
      <p:bldP spid="670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5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4" grpId="0" animBg="1"/>
      <p:bldP spid="2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Freeform 57"/>
          <p:cNvSpPr/>
          <p:nvPr/>
        </p:nvSpPr>
        <p:spPr bwMode="auto">
          <a:xfrm>
            <a:off x="2589783" y="3429175"/>
            <a:ext cx="862505" cy="1715160"/>
          </a:xfrm>
          <a:custGeom>
            <a:avLst/>
            <a:gdLst>
              <a:gd name="T0" fmla="*/ 951 w 958"/>
              <a:gd name="T1" fmla="*/ 1905 h 1905"/>
              <a:gd name="T2" fmla="*/ 945 w 958"/>
              <a:gd name="T3" fmla="*/ 1902 h 1905"/>
              <a:gd name="T4" fmla="*/ 1 w 958"/>
              <a:gd name="T5" fmla="*/ 10 h 1905"/>
              <a:gd name="T6" fmla="*/ 4 w 958"/>
              <a:gd name="T7" fmla="*/ 1 h 1905"/>
              <a:gd name="T8" fmla="*/ 12 w 958"/>
              <a:gd name="T9" fmla="*/ 4 h 1905"/>
              <a:gd name="T10" fmla="*/ 956 w 958"/>
              <a:gd name="T11" fmla="*/ 1896 h 1905"/>
              <a:gd name="T12" fmla="*/ 953 w 958"/>
              <a:gd name="T13" fmla="*/ 1904 h 1905"/>
              <a:gd name="T14" fmla="*/ 951 w 958"/>
              <a:gd name="T15" fmla="*/ 1905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8" h="1905">
                <a:moveTo>
                  <a:pt x="951" y="1905"/>
                </a:moveTo>
                <a:cubicBezTo>
                  <a:pt x="949" y="1905"/>
                  <a:pt x="946" y="1904"/>
                  <a:pt x="945" y="1902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7"/>
                  <a:pt x="1" y="3"/>
                  <a:pt x="4" y="1"/>
                </a:cubicBezTo>
                <a:cubicBezTo>
                  <a:pt x="7" y="0"/>
                  <a:pt x="10" y="1"/>
                  <a:pt x="12" y="4"/>
                </a:cubicBezTo>
                <a:cubicBezTo>
                  <a:pt x="956" y="1896"/>
                  <a:pt x="956" y="1896"/>
                  <a:pt x="956" y="1896"/>
                </a:cubicBezTo>
                <a:cubicBezTo>
                  <a:pt x="958" y="1899"/>
                  <a:pt x="956" y="1903"/>
                  <a:pt x="953" y="1904"/>
                </a:cubicBezTo>
                <a:cubicBezTo>
                  <a:pt x="953" y="1905"/>
                  <a:pt x="952" y="1905"/>
                  <a:pt x="951" y="190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1" name="Freeform 58"/>
          <p:cNvSpPr/>
          <p:nvPr/>
        </p:nvSpPr>
        <p:spPr bwMode="auto">
          <a:xfrm>
            <a:off x="871808" y="3429175"/>
            <a:ext cx="1729231" cy="824515"/>
          </a:xfrm>
          <a:custGeom>
            <a:avLst/>
            <a:gdLst>
              <a:gd name="T0" fmla="*/ 7 w 1920"/>
              <a:gd name="T1" fmla="*/ 915 h 915"/>
              <a:gd name="T2" fmla="*/ 2 w 1920"/>
              <a:gd name="T3" fmla="*/ 911 h 915"/>
              <a:gd name="T4" fmla="*/ 5 w 1920"/>
              <a:gd name="T5" fmla="*/ 903 h 915"/>
              <a:gd name="T6" fmla="*/ 1911 w 1920"/>
              <a:gd name="T7" fmla="*/ 1 h 915"/>
              <a:gd name="T8" fmla="*/ 1919 w 1920"/>
              <a:gd name="T9" fmla="*/ 4 h 915"/>
              <a:gd name="T10" fmla="*/ 1916 w 1920"/>
              <a:gd name="T11" fmla="*/ 12 h 915"/>
              <a:gd name="T12" fmla="*/ 10 w 1920"/>
              <a:gd name="T13" fmla="*/ 914 h 915"/>
              <a:gd name="T14" fmla="*/ 7 w 1920"/>
              <a:gd name="T15" fmla="*/ 915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20" h="915">
                <a:moveTo>
                  <a:pt x="7" y="915"/>
                </a:moveTo>
                <a:cubicBezTo>
                  <a:pt x="5" y="915"/>
                  <a:pt x="3" y="914"/>
                  <a:pt x="2" y="911"/>
                </a:cubicBezTo>
                <a:cubicBezTo>
                  <a:pt x="0" y="908"/>
                  <a:pt x="2" y="905"/>
                  <a:pt x="5" y="903"/>
                </a:cubicBezTo>
                <a:cubicBezTo>
                  <a:pt x="1911" y="1"/>
                  <a:pt x="1911" y="1"/>
                  <a:pt x="1911" y="1"/>
                </a:cubicBezTo>
                <a:cubicBezTo>
                  <a:pt x="1914" y="0"/>
                  <a:pt x="1918" y="1"/>
                  <a:pt x="1919" y="4"/>
                </a:cubicBezTo>
                <a:cubicBezTo>
                  <a:pt x="1920" y="7"/>
                  <a:pt x="1919" y="11"/>
                  <a:pt x="1916" y="12"/>
                </a:cubicBezTo>
                <a:cubicBezTo>
                  <a:pt x="10" y="914"/>
                  <a:pt x="10" y="914"/>
                  <a:pt x="10" y="914"/>
                </a:cubicBezTo>
                <a:cubicBezTo>
                  <a:pt x="9" y="915"/>
                  <a:pt x="8" y="915"/>
                  <a:pt x="7" y="91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2" name="Freeform 59"/>
          <p:cNvSpPr/>
          <p:nvPr/>
        </p:nvSpPr>
        <p:spPr bwMode="auto">
          <a:xfrm>
            <a:off x="2589783" y="2171297"/>
            <a:ext cx="726023" cy="1269134"/>
          </a:xfrm>
          <a:custGeom>
            <a:avLst/>
            <a:gdLst>
              <a:gd name="T0" fmla="*/ 6 w 806"/>
              <a:gd name="T1" fmla="*/ 1409 h 1409"/>
              <a:gd name="T2" fmla="*/ 4 w 806"/>
              <a:gd name="T3" fmla="*/ 1408 h 1409"/>
              <a:gd name="T4" fmla="*/ 1 w 806"/>
              <a:gd name="T5" fmla="*/ 1400 h 1409"/>
              <a:gd name="T6" fmla="*/ 794 w 806"/>
              <a:gd name="T7" fmla="*/ 4 h 1409"/>
              <a:gd name="T8" fmla="*/ 802 w 806"/>
              <a:gd name="T9" fmla="*/ 1 h 1409"/>
              <a:gd name="T10" fmla="*/ 804 w 806"/>
              <a:gd name="T11" fmla="*/ 10 h 1409"/>
              <a:gd name="T12" fmla="*/ 12 w 806"/>
              <a:gd name="T13" fmla="*/ 1406 h 1409"/>
              <a:gd name="T14" fmla="*/ 6 w 806"/>
              <a:gd name="T15" fmla="*/ 1409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6" h="1409">
                <a:moveTo>
                  <a:pt x="6" y="1409"/>
                </a:moveTo>
                <a:cubicBezTo>
                  <a:pt x="5" y="1409"/>
                  <a:pt x="4" y="1409"/>
                  <a:pt x="4" y="1408"/>
                </a:cubicBezTo>
                <a:cubicBezTo>
                  <a:pt x="1" y="1406"/>
                  <a:pt x="0" y="1403"/>
                  <a:pt x="1" y="1400"/>
                </a:cubicBezTo>
                <a:cubicBezTo>
                  <a:pt x="794" y="4"/>
                  <a:pt x="794" y="4"/>
                  <a:pt x="794" y="4"/>
                </a:cubicBezTo>
                <a:cubicBezTo>
                  <a:pt x="795" y="1"/>
                  <a:pt x="799" y="0"/>
                  <a:pt x="802" y="1"/>
                </a:cubicBezTo>
                <a:cubicBezTo>
                  <a:pt x="805" y="3"/>
                  <a:pt x="806" y="7"/>
                  <a:pt x="804" y="10"/>
                </a:cubicBezTo>
                <a:cubicBezTo>
                  <a:pt x="12" y="1406"/>
                  <a:pt x="12" y="1406"/>
                  <a:pt x="12" y="1406"/>
                </a:cubicBezTo>
                <a:cubicBezTo>
                  <a:pt x="11" y="1408"/>
                  <a:pt x="9" y="1409"/>
                  <a:pt x="6" y="140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3" name="Freeform 60"/>
          <p:cNvSpPr/>
          <p:nvPr/>
        </p:nvSpPr>
        <p:spPr bwMode="auto">
          <a:xfrm>
            <a:off x="3303143" y="2171297"/>
            <a:ext cx="2106312" cy="1499886"/>
          </a:xfrm>
          <a:custGeom>
            <a:avLst/>
            <a:gdLst>
              <a:gd name="T0" fmla="*/ 2332 w 2339"/>
              <a:gd name="T1" fmla="*/ 1665 h 1665"/>
              <a:gd name="T2" fmla="*/ 2329 w 2339"/>
              <a:gd name="T3" fmla="*/ 1664 h 1665"/>
              <a:gd name="T4" fmla="*/ 3 w 2339"/>
              <a:gd name="T5" fmla="*/ 11 h 1665"/>
              <a:gd name="T6" fmla="*/ 2 w 2339"/>
              <a:gd name="T7" fmla="*/ 3 h 1665"/>
              <a:gd name="T8" fmla="*/ 10 w 2339"/>
              <a:gd name="T9" fmla="*/ 2 h 1665"/>
              <a:gd name="T10" fmla="*/ 2335 w 2339"/>
              <a:gd name="T11" fmla="*/ 1654 h 1665"/>
              <a:gd name="T12" fmla="*/ 2337 w 2339"/>
              <a:gd name="T13" fmla="*/ 1662 h 1665"/>
              <a:gd name="T14" fmla="*/ 2332 w 2339"/>
              <a:gd name="T15" fmla="*/ 1665 h 1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9" h="1665">
                <a:moveTo>
                  <a:pt x="2332" y="1665"/>
                </a:moveTo>
                <a:cubicBezTo>
                  <a:pt x="2331" y="1665"/>
                  <a:pt x="2330" y="1665"/>
                  <a:pt x="2329" y="1664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0"/>
                  <a:pt x="0" y="6"/>
                  <a:pt x="2" y="3"/>
                </a:cubicBezTo>
                <a:cubicBezTo>
                  <a:pt x="4" y="0"/>
                  <a:pt x="8" y="0"/>
                  <a:pt x="10" y="2"/>
                </a:cubicBezTo>
                <a:cubicBezTo>
                  <a:pt x="2335" y="1654"/>
                  <a:pt x="2335" y="1654"/>
                  <a:pt x="2335" y="1654"/>
                </a:cubicBezTo>
                <a:cubicBezTo>
                  <a:pt x="2338" y="1656"/>
                  <a:pt x="2339" y="1660"/>
                  <a:pt x="2337" y="1662"/>
                </a:cubicBezTo>
                <a:cubicBezTo>
                  <a:pt x="2336" y="1664"/>
                  <a:pt x="2334" y="1665"/>
                  <a:pt x="2332" y="16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4" name="Freeform 61"/>
          <p:cNvSpPr/>
          <p:nvPr/>
        </p:nvSpPr>
        <p:spPr bwMode="auto">
          <a:xfrm>
            <a:off x="3788566" y="3659926"/>
            <a:ext cx="1619483" cy="118190"/>
          </a:xfrm>
          <a:custGeom>
            <a:avLst/>
            <a:gdLst>
              <a:gd name="T0" fmla="*/ 6 w 1798"/>
              <a:gd name="T1" fmla="*/ 130 h 130"/>
              <a:gd name="T2" fmla="*/ 0 w 1798"/>
              <a:gd name="T3" fmla="*/ 125 h 130"/>
              <a:gd name="T4" fmla="*/ 6 w 1798"/>
              <a:gd name="T5" fmla="*/ 118 h 130"/>
              <a:gd name="T6" fmla="*/ 1792 w 1798"/>
              <a:gd name="T7" fmla="*/ 0 h 130"/>
              <a:gd name="T8" fmla="*/ 1798 w 1798"/>
              <a:gd name="T9" fmla="*/ 6 h 130"/>
              <a:gd name="T10" fmla="*/ 1792 w 1798"/>
              <a:gd name="T11" fmla="*/ 12 h 130"/>
              <a:gd name="T12" fmla="*/ 7 w 1798"/>
              <a:gd name="T13" fmla="*/ 130 h 130"/>
              <a:gd name="T14" fmla="*/ 6 w 1798"/>
              <a:gd name="T1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8" h="130">
                <a:moveTo>
                  <a:pt x="6" y="130"/>
                </a:moveTo>
                <a:cubicBezTo>
                  <a:pt x="3" y="130"/>
                  <a:pt x="1" y="128"/>
                  <a:pt x="0" y="125"/>
                </a:cubicBezTo>
                <a:cubicBezTo>
                  <a:pt x="0" y="121"/>
                  <a:pt x="3" y="118"/>
                  <a:pt x="6" y="118"/>
                </a:cubicBezTo>
                <a:cubicBezTo>
                  <a:pt x="1792" y="0"/>
                  <a:pt x="1792" y="0"/>
                  <a:pt x="1792" y="0"/>
                </a:cubicBezTo>
                <a:cubicBezTo>
                  <a:pt x="1795" y="0"/>
                  <a:pt x="1798" y="2"/>
                  <a:pt x="1798" y="6"/>
                </a:cubicBezTo>
                <a:cubicBezTo>
                  <a:pt x="1798" y="9"/>
                  <a:pt x="1796" y="12"/>
                  <a:pt x="1792" y="12"/>
                </a:cubicBezTo>
                <a:cubicBezTo>
                  <a:pt x="7" y="130"/>
                  <a:pt x="7" y="130"/>
                  <a:pt x="7" y="130"/>
                </a:cubicBezTo>
                <a:cubicBezTo>
                  <a:pt x="7" y="130"/>
                  <a:pt x="6" y="130"/>
                  <a:pt x="6" y="1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5" name="Freeform 62"/>
          <p:cNvSpPr/>
          <p:nvPr/>
        </p:nvSpPr>
        <p:spPr bwMode="auto">
          <a:xfrm>
            <a:off x="5392571" y="2604660"/>
            <a:ext cx="15478" cy="1066523"/>
          </a:xfrm>
          <a:custGeom>
            <a:avLst/>
            <a:gdLst>
              <a:gd name="T0" fmla="*/ 11 w 17"/>
              <a:gd name="T1" fmla="*/ 1184 h 1184"/>
              <a:gd name="T2" fmla="*/ 5 w 17"/>
              <a:gd name="T3" fmla="*/ 1178 h 1184"/>
              <a:gd name="T4" fmla="*/ 0 w 17"/>
              <a:gd name="T5" fmla="*/ 6 h 1184"/>
              <a:gd name="T6" fmla="*/ 6 w 17"/>
              <a:gd name="T7" fmla="*/ 0 h 1184"/>
              <a:gd name="T8" fmla="*/ 6 w 17"/>
              <a:gd name="T9" fmla="*/ 0 h 1184"/>
              <a:gd name="T10" fmla="*/ 12 w 17"/>
              <a:gd name="T11" fmla="*/ 6 h 1184"/>
              <a:gd name="T12" fmla="*/ 17 w 17"/>
              <a:gd name="T13" fmla="*/ 1178 h 1184"/>
              <a:gd name="T14" fmla="*/ 11 w 17"/>
              <a:gd name="T15" fmla="*/ 1184 h 1184"/>
              <a:gd name="T16" fmla="*/ 11 w 17"/>
              <a:gd name="T17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184">
                <a:moveTo>
                  <a:pt x="11" y="1184"/>
                </a:moveTo>
                <a:cubicBezTo>
                  <a:pt x="8" y="1184"/>
                  <a:pt x="5" y="1181"/>
                  <a:pt x="5" y="1178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9" y="0"/>
                  <a:pt x="12" y="3"/>
                  <a:pt x="12" y="6"/>
                </a:cubicBezTo>
                <a:cubicBezTo>
                  <a:pt x="17" y="1178"/>
                  <a:pt x="17" y="1178"/>
                  <a:pt x="17" y="1178"/>
                </a:cubicBezTo>
                <a:cubicBezTo>
                  <a:pt x="17" y="1181"/>
                  <a:pt x="14" y="1184"/>
                  <a:pt x="11" y="1184"/>
                </a:cubicBezTo>
                <a:cubicBezTo>
                  <a:pt x="11" y="1184"/>
                  <a:pt x="11" y="1184"/>
                  <a:pt x="11" y="118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6" name="Freeform 63"/>
          <p:cNvSpPr/>
          <p:nvPr/>
        </p:nvSpPr>
        <p:spPr bwMode="auto">
          <a:xfrm>
            <a:off x="3303143" y="1495926"/>
            <a:ext cx="1739079" cy="686627"/>
          </a:xfrm>
          <a:custGeom>
            <a:avLst/>
            <a:gdLst>
              <a:gd name="T0" fmla="*/ 7 w 1932"/>
              <a:gd name="T1" fmla="*/ 763 h 763"/>
              <a:gd name="T2" fmla="*/ 1 w 1932"/>
              <a:gd name="T3" fmla="*/ 759 h 763"/>
              <a:gd name="T4" fmla="*/ 5 w 1932"/>
              <a:gd name="T5" fmla="*/ 751 h 763"/>
              <a:gd name="T6" fmla="*/ 1923 w 1932"/>
              <a:gd name="T7" fmla="*/ 1 h 763"/>
              <a:gd name="T8" fmla="*/ 1931 w 1932"/>
              <a:gd name="T9" fmla="*/ 5 h 763"/>
              <a:gd name="T10" fmla="*/ 1927 w 1932"/>
              <a:gd name="T11" fmla="*/ 13 h 763"/>
              <a:gd name="T12" fmla="*/ 9 w 1932"/>
              <a:gd name="T13" fmla="*/ 762 h 763"/>
              <a:gd name="T14" fmla="*/ 7 w 1932"/>
              <a:gd name="T1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32" h="763">
                <a:moveTo>
                  <a:pt x="7" y="763"/>
                </a:moveTo>
                <a:cubicBezTo>
                  <a:pt x="4" y="763"/>
                  <a:pt x="2" y="761"/>
                  <a:pt x="1" y="759"/>
                </a:cubicBezTo>
                <a:cubicBezTo>
                  <a:pt x="0" y="756"/>
                  <a:pt x="2" y="752"/>
                  <a:pt x="5" y="751"/>
                </a:cubicBezTo>
                <a:cubicBezTo>
                  <a:pt x="1923" y="1"/>
                  <a:pt x="1923" y="1"/>
                  <a:pt x="1923" y="1"/>
                </a:cubicBezTo>
                <a:cubicBezTo>
                  <a:pt x="1926" y="0"/>
                  <a:pt x="1930" y="2"/>
                  <a:pt x="1931" y="5"/>
                </a:cubicBezTo>
                <a:cubicBezTo>
                  <a:pt x="1932" y="8"/>
                  <a:pt x="1931" y="11"/>
                  <a:pt x="1927" y="13"/>
                </a:cubicBezTo>
                <a:cubicBezTo>
                  <a:pt x="9" y="762"/>
                  <a:pt x="9" y="762"/>
                  <a:pt x="9" y="762"/>
                </a:cubicBezTo>
                <a:cubicBezTo>
                  <a:pt x="8" y="762"/>
                  <a:pt x="8" y="763"/>
                  <a:pt x="7" y="7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7" name="Freeform 64"/>
          <p:cNvSpPr/>
          <p:nvPr/>
        </p:nvSpPr>
        <p:spPr bwMode="auto">
          <a:xfrm>
            <a:off x="4568056" y="1318641"/>
            <a:ext cx="474167" cy="188541"/>
          </a:xfrm>
          <a:custGeom>
            <a:avLst/>
            <a:gdLst>
              <a:gd name="T0" fmla="*/ 520 w 527"/>
              <a:gd name="T1" fmla="*/ 210 h 210"/>
              <a:gd name="T2" fmla="*/ 518 w 527"/>
              <a:gd name="T3" fmla="*/ 210 h 210"/>
              <a:gd name="T4" fmla="*/ 4 w 527"/>
              <a:gd name="T5" fmla="*/ 12 h 210"/>
              <a:gd name="T6" fmla="*/ 1 w 527"/>
              <a:gd name="T7" fmla="*/ 4 h 210"/>
              <a:gd name="T8" fmla="*/ 9 w 527"/>
              <a:gd name="T9" fmla="*/ 1 h 210"/>
              <a:gd name="T10" fmla="*/ 522 w 527"/>
              <a:gd name="T11" fmla="*/ 198 h 210"/>
              <a:gd name="T12" fmla="*/ 526 w 527"/>
              <a:gd name="T13" fmla="*/ 206 h 210"/>
              <a:gd name="T14" fmla="*/ 520 w 527"/>
              <a:gd name="T15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7" h="210">
                <a:moveTo>
                  <a:pt x="520" y="210"/>
                </a:moveTo>
                <a:cubicBezTo>
                  <a:pt x="520" y="210"/>
                  <a:pt x="519" y="210"/>
                  <a:pt x="518" y="210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1" y="4"/>
                </a:cubicBezTo>
                <a:cubicBezTo>
                  <a:pt x="2" y="1"/>
                  <a:pt x="6" y="0"/>
                  <a:pt x="9" y="1"/>
                </a:cubicBezTo>
                <a:cubicBezTo>
                  <a:pt x="522" y="198"/>
                  <a:pt x="522" y="198"/>
                  <a:pt x="522" y="198"/>
                </a:cubicBezTo>
                <a:cubicBezTo>
                  <a:pt x="526" y="200"/>
                  <a:pt x="527" y="203"/>
                  <a:pt x="526" y="206"/>
                </a:cubicBezTo>
                <a:cubicBezTo>
                  <a:pt x="525" y="209"/>
                  <a:pt x="523" y="210"/>
                  <a:pt x="520" y="21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65"/>
          <p:cNvSpPr/>
          <p:nvPr/>
        </p:nvSpPr>
        <p:spPr bwMode="auto">
          <a:xfrm>
            <a:off x="5030966" y="1495926"/>
            <a:ext cx="372861" cy="1119990"/>
          </a:xfrm>
          <a:custGeom>
            <a:avLst/>
            <a:gdLst>
              <a:gd name="T0" fmla="*/ 408 w 415"/>
              <a:gd name="T1" fmla="*/ 1243 h 1243"/>
              <a:gd name="T2" fmla="*/ 402 w 415"/>
              <a:gd name="T3" fmla="*/ 1239 h 1243"/>
              <a:gd name="T4" fmla="*/ 1 w 415"/>
              <a:gd name="T5" fmla="*/ 9 h 1243"/>
              <a:gd name="T6" fmla="*/ 4 w 415"/>
              <a:gd name="T7" fmla="*/ 1 h 1243"/>
              <a:gd name="T8" fmla="*/ 12 w 415"/>
              <a:gd name="T9" fmla="*/ 5 h 1243"/>
              <a:gd name="T10" fmla="*/ 413 w 415"/>
              <a:gd name="T11" fmla="*/ 1235 h 1243"/>
              <a:gd name="T12" fmla="*/ 410 w 415"/>
              <a:gd name="T13" fmla="*/ 1243 h 1243"/>
              <a:gd name="T14" fmla="*/ 408 w 415"/>
              <a:gd name="T15" fmla="*/ 1243 h 1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5" h="1243">
                <a:moveTo>
                  <a:pt x="408" y="1243"/>
                </a:moveTo>
                <a:cubicBezTo>
                  <a:pt x="405" y="1243"/>
                  <a:pt x="403" y="1241"/>
                  <a:pt x="402" y="1239"/>
                </a:cubicBezTo>
                <a:cubicBezTo>
                  <a:pt x="1" y="9"/>
                  <a:pt x="1" y="9"/>
                  <a:pt x="1" y="9"/>
                </a:cubicBezTo>
                <a:cubicBezTo>
                  <a:pt x="0" y="6"/>
                  <a:pt x="1" y="2"/>
                  <a:pt x="4" y="1"/>
                </a:cubicBezTo>
                <a:cubicBezTo>
                  <a:pt x="8" y="0"/>
                  <a:pt x="11" y="2"/>
                  <a:pt x="12" y="5"/>
                </a:cubicBezTo>
                <a:cubicBezTo>
                  <a:pt x="413" y="1235"/>
                  <a:pt x="413" y="1235"/>
                  <a:pt x="413" y="1235"/>
                </a:cubicBezTo>
                <a:cubicBezTo>
                  <a:pt x="415" y="1238"/>
                  <a:pt x="413" y="1242"/>
                  <a:pt x="410" y="1243"/>
                </a:cubicBezTo>
                <a:cubicBezTo>
                  <a:pt x="409" y="1243"/>
                  <a:pt x="408" y="1243"/>
                  <a:pt x="408" y="124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66"/>
          <p:cNvSpPr/>
          <p:nvPr/>
        </p:nvSpPr>
        <p:spPr bwMode="auto">
          <a:xfrm>
            <a:off x="3303143" y="2171297"/>
            <a:ext cx="2100684" cy="444619"/>
          </a:xfrm>
          <a:custGeom>
            <a:avLst/>
            <a:gdLst>
              <a:gd name="T0" fmla="*/ 2327 w 2333"/>
              <a:gd name="T1" fmla="*/ 493 h 493"/>
              <a:gd name="T2" fmla="*/ 2326 w 2333"/>
              <a:gd name="T3" fmla="*/ 493 h 493"/>
              <a:gd name="T4" fmla="*/ 6 w 2333"/>
              <a:gd name="T5" fmla="*/ 12 h 493"/>
              <a:gd name="T6" fmla="*/ 1 w 2333"/>
              <a:gd name="T7" fmla="*/ 5 h 493"/>
              <a:gd name="T8" fmla="*/ 8 w 2333"/>
              <a:gd name="T9" fmla="*/ 1 h 493"/>
              <a:gd name="T10" fmla="*/ 2328 w 2333"/>
              <a:gd name="T11" fmla="*/ 481 h 493"/>
              <a:gd name="T12" fmla="*/ 2333 w 2333"/>
              <a:gd name="T13" fmla="*/ 488 h 493"/>
              <a:gd name="T14" fmla="*/ 2327 w 2333"/>
              <a:gd name="T15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493">
                <a:moveTo>
                  <a:pt x="2327" y="493"/>
                </a:moveTo>
                <a:cubicBezTo>
                  <a:pt x="2326" y="493"/>
                  <a:pt x="2326" y="493"/>
                  <a:pt x="2326" y="493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1" y="5"/>
                </a:cubicBezTo>
                <a:cubicBezTo>
                  <a:pt x="2" y="2"/>
                  <a:pt x="5" y="0"/>
                  <a:pt x="8" y="1"/>
                </a:cubicBezTo>
                <a:cubicBezTo>
                  <a:pt x="2328" y="481"/>
                  <a:pt x="2328" y="481"/>
                  <a:pt x="2328" y="481"/>
                </a:cubicBezTo>
                <a:cubicBezTo>
                  <a:pt x="2331" y="482"/>
                  <a:pt x="2333" y="485"/>
                  <a:pt x="2333" y="488"/>
                </a:cubicBezTo>
                <a:cubicBezTo>
                  <a:pt x="2332" y="491"/>
                  <a:pt x="2330" y="493"/>
                  <a:pt x="2327" y="49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67"/>
          <p:cNvSpPr/>
          <p:nvPr/>
        </p:nvSpPr>
        <p:spPr bwMode="auto">
          <a:xfrm>
            <a:off x="3303143" y="2171297"/>
            <a:ext cx="498086" cy="1606819"/>
          </a:xfrm>
          <a:custGeom>
            <a:avLst/>
            <a:gdLst>
              <a:gd name="T0" fmla="*/ 546 w 553"/>
              <a:gd name="T1" fmla="*/ 1783 h 1783"/>
              <a:gd name="T2" fmla="*/ 541 w 553"/>
              <a:gd name="T3" fmla="*/ 1779 h 1783"/>
              <a:gd name="T4" fmla="*/ 1 w 553"/>
              <a:gd name="T5" fmla="*/ 8 h 1783"/>
              <a:gd name="T6" fmla="*/ 5 w 553"/>
              <a:gd name="T7" fmla="*/ 1 h 1783"/>
              <a:gd name="T8" fmla="*/ 13 w 553"/>
              <a:gd name="T9" fmla="*/ 5 h 1783"/>
              <a:gd name="T10" fmla="*/ 552 w 553"/>
              <a:gd name="T11" fmla="*/ 1775 h 1783"/>
              <a:gd name="T12" fmla="*/ 548 w 553"/>
              <a:gd name="T13" fmla="*/ 1783 h 1783"/>
              <a:gd name="T14" fmla="*/ 546 w 553"/>
              <a:gd name="T15" fmla="*/ 1783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3" h="1783">
                <a:moveTo>
                  <a:pt x="546" y="1783"/>
                </a:moveTo>
                <a:cubicBezTo>
                  <a:pt x="544" y="1783"/>
                  <a:pt x="541" y="1782"/>
                  <a:pt x="541" y="1779"/>
                </a:cubicBezTo>
                <a:cubicBezTo>
                  <a:pt x="1" y="8"/>
                  <a:pt x="1" y="8"/>
                  <a:pt x="1" y="8"/>
                </a:cubicBezTo>
                <a:cubicBezTo>
                  <a:pt x="0" y="5"/>
                  <a:pt x="2" y="2"/>
                  <a:pt x="5" y="1"/>
                </a:cubicBezTo>
                <a:cubicBezTo>
                  <a:pt x="8" y="0"/>
                  <a:pt x="12" y="2"/>
                  <a:pt x="13" y="5"/>
                </a:cubicBezTo>
                <a:cubicBezTo>
                  <a:pt x="552" y="1775"/>
                  <a:pt x="552" y="1775"/>
                  <a:pt x="552" y="1775"/>
                </a:cubicBezTo>
                <a:cubicBezTo>
                  <a:pt x="553" y="1779"/>
                  <a:pt x="551" y="1782"/>
                  <a:pt x="548" y="1783"/>
                </a:cubicBezTo>
                <a:cubicBezTo>
                  <a:pt x="547" y="1783"/>
                  <a:pt x="547" y="1783"/>
                  <a:pt x="546" y="178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68"/>
          <p:cNvSpPr/>
          <p:nvPr/>
        </p:nvSpPr>
        <p:spPr bwMode="auto">
          <a:xfrm>
            <a:off x="3303143" y="1318641"/>
            <a:ext cx="1276169" cy="863912"/>
          </a:xfrm>
          <a:custGeom>
            <a:avLst/>
            <a:gdLst>
              <a:gd name="T0" fmla="*/ 7 w 1418"/>
              <a:gd name="T1" fmla="*/ 960 h 960"/>
              <a:gd name="T2" fmla="*/ 2 w 1418"/>
              <a:gd name="T3" fmla="*/ 957 h 960"/>
              <a:gd name="T4" fmla="*/ 3 w 1418"/>
              <a:gd name="T5" fmla="*/ 949 h 960"/>
              <a:gd name="T6" fmla="*/ 1408 w 1418"/>
              <a:gd name="T7" fmla="*/ 1 h 960"/>
              <a:gd name="T8" fmla="*/ 1416 w 1418"/>
              <a:gd name="T9" fmla="*/ 3 h 960"/>
              <a:gd name="T10" fmla="*/ 1415 w 1418"/>
              <a:gd name="T11" fmla="*/ 11 h 960"/>
              <a:gd name="T12" fmla="*/ 10 w 1418"/>
              <a:gd name="T13" fmla="*/ 959 h 960"/>
              <a:gd name="T14" fmla="*/ 7 w 1418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8" h="960">
                <a:moveTo>
                  <a:pt x="7" y="960"/>
                </a:moveTo>
                <a:cubicBezTo>
                  <a:pt x="5" y="960"/>
                  <a:pt x="3" y="959"/>
                  <a:pt x="2" y="957"/>
                </a:cubicBezTo>
                <a:cubicBezTo>
                  <a:pt x="0" y="954"/>
                  <a:pt x="1" y="950"/>
                  <a:pt x="3" y="949"/>
                </a:cubicBezTo>
                <a:cubicBezTo>
                  <a:pt x="1408" y="1"/>
                  <a:pt x="1408" y="1"/>
                  <a:pt x="1408" y="1"/>
                </a:cubicBezTo>
                <a:cubicBezTo>
                  <a:pt x="1411" y="0"/>
                  <a:pt x="1415" y="0"/>
                  <a:pt x="1416" y="3"/>
                </a:cubicBezTo>
                <a:cubicBezTo>
                  <a:pt x="1418" y="6"/>
                  <a:pt x="1418" y="9"/>
                  <a:pt x="1415" y="11"/>
                </a:cubicBezTo>
                <a:cubicBezTo>
                  <a:pt x="10" y="959"/>
                  <a:pt x="10" y="959"/>
                  <a:pt x="10" y="959"/>
                </a:cubicBezTo>
                <a:cubicBezTo>
                  <a:pt x="9" y="959"/>
                  <a:pt x="8" y="960"/>
                  <a:pt x="7" y="96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2" name="Freeform 69"/>
          <p:cNvSpPr/>
          <p:nvPr/>
        </p:nvSpPr>
        <p:spPr bwMode="auto">
          <a:xfrm>
            <a:off x="4568056" y="-431694"/>
            <a:ext cx="610648" cy="1761592"/>
          </a:xfrm>
          <a:custGeom>
            <a:avLst/>
            <a:gdLst>
              <a:gd name="T0" fmla="*/ 6 w 678"/>
              <a:gd name="T1" fmla="*/ 1955 h 1955"/>
              <a:gd name="T2" fmla="*/ 5 w 678"/>
              <a:gd name="T3" fmla="*/ 1955 h 1955"/>
              <a:gd name="T4" fmla="*/ 1 w 678"/>
              <a:gd name="T5" fmla="*/ 1947 h 1955"/>
              <a:gd name="T6" fmla="*/ 665 w 678"/>
              <a:gd name="T7" fmla="*/ 5 h 1955"/>
              <a:gd name="T8" fmla="*/ 673 w 678"/>
              <a:gd name="T9" fmla="*/ 1 h 1955"/>
              <a:gd name="T10" fmla="*/ 677 w 678"/>
              <a:gd name="T11" fmla="*/ 9 h 1955"/>
              <a:gd name="T12" fmla="*/ 12 w 678"/>
              <a:gd name="T13" fmla="*/ 1951 h 1955"/>
              <a:gd name="T14" fmla="*/ 6 w 678"/>
              <a:gd name="T15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78" h="1955">
                <a:moveTo>
                  <a:pt x="6" y="1955"/>
                </a:moveTo>
                <a:cubicBezTo>
                  <a:pt x="6" y="1955"/>
                  <a:pt x="5" y="1955"/>
                  <a:pt x="5" y="1955"/>
                </a:cubicBezTo>
                <a:cubicBezTo>
                  <a:pt x="1" y="1954"/>
                  <a:pt x="0" y="1951"/>
                  <a:pt x="1" y="1947"/>
                </a:cubicBezTo>
                <a:cubicBezTo>
                  <a:pt x="665" y="5"/>
                  <a:pt x="665" y="5"/>
                  <a:pt x="665" y="5"/>
                </a:cubicBezTo>
                <a:cubicBezTo>
                  <a:pt x="666" y="2"/>
                  <a:pt x="670" y="0"/>
                  <a:pt x="673" y="1"/>
                </a:cubicBezTo>
                <a:cubicBezTo>
                  <a:pt x="676" y="2"/>
                  <a:pt x="678" y="6"/>
                  <a:pt x="677" y="9"/>
                </a:cubicBezTo>
                <a:cubicBezTo>
                  <a:pt x="12" y="1951"/>
                  <a:pt x="12" y="1951"/>
                  <a:pt x="12" y="1951"/>
                </a:cubicBezTo>
                <a:cubicBezTo>
                  <a:pt x="11" y="1954"/>
                  <a:pt x="9" y="1955"/>
                  <a:pt x="6" y="19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3" name="Freeform 70"/>
          <p:cNvSpPr/>
          <p:nvPr/>
        </p:nvSpPr>
        <p:spPr bwMode="auto">
          <a:xfrm>
            <a:off x="5166040" y="-431694"/>
            <a:ext cx="913158" cy="1732045"/>
          </a:xfrm>
          <a:custGeom>
            <a:avLst/>
            <a:gdLst>
              <a:gd name="T0" fmla="*/ 1008 w 1015"/>
              <a:gd name="T1" fmla="*/ 1923 h 1923"/>
              <a:gd name="T2" fmla="*/ 1003 w 1015"/>
              <a:gd name="T3" fmla="*/ 1920 h 1923"/>
              <a:gd name="T4" fmla="*/ 2 w 1015"/>
              <a:gd name="T5" fmla="*/ 10 h 1923"/>
              <a:gd name="T6" fmla="*/ 4 w 1015"/>
              <a:gd name="T7" fmla="*/ 2 h 1923"/>
              <a:gd name="T8" fmla="*/ 12 w 1015"/>
              <a:gd name="T9" fmla="*/ 4 h 1923"/>
              <a:gd name="T10" fmla="*/ 1013 w 1015"/>
              <a:gd name="T11" fmla="*/ 1914 h 1923"/>
              <a:gd name="T12" fmla="*/ 1011 w 1015"/>
              <a:gd name="T13" fmla="*/ 1922 h 1923"/>
              <a:gd name="T14" fmla="*/ 1008 w 1015"/>
              <a:gd name="T15" fmla="*/ 1923 h 1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5" h="1923">
                <a:moveTo>
                  <a:pt x="1008" y="1923"/>
                </a:moveTo>
                <a:cubicBezTo>
                  <a:pt x="1006" y="1923"/>
                  <a:pt x="1004" y="1922"/>
                  <a:pt x="1003" y="1920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7"/>
                  <a:pt x="1" y="3"/>
                  <a:pt x="4" y="2"/>
                </a:cubicBezTo>
                <a:cubicBezTo>
                  <a:pt x="7" y="0"/>
                  <a:pt x="11" y="1"/>
                  <a:pt x="12" y="4"/>
                </a:cubicBezTo>
                <a:cubicBezTo>
                  <a:pt x="1013" y="1914"/>
                  <a:pt x="1013" y="1914"/>
                  <a:pt x="1013" y="1914"/>
                </a:cubicBezTo>
                <a:cubicBezTo>
                  <a:pt x="1015" y="1917"/>
                  <a:pt x="1014" y="1921"/>
                  <a:pt x="1011" y="1922"/>
                </a:cubicBezTo>
                <a:cubicBezTo>
                  <a:pt x="1010" y="1923"/>
                  <a:pt x="1009" y="1923"/>
                  <a:pt x="1008" y="192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4" name="Freeform 71"/>
          <p:cNvSpPr/>
          <p:nvPr/>
        </p:nvSpPr>
        <p:spPr bwMode="auto">
          <a:xfrm>
            <a:off x="6067941" y="295737"/>
            <a:ext cx="84421" cy="1004614"/>
          </a:xfrm>
          <a:custGeom>
            <a:avLst/>
            <a:gdLst>
              <a:gd name="T0" fmla="*/ 6 w 94"/>
              <a:gd name="T1" fmla="*/ 1116 h 1116"/>
              <a:gd name="T2" fmla="*/ 6 w 94"/>
              <a:gd name="T3" fmla="*/ 1116 h 1116"/>
              <a:gd name="T4" fmla="*/ 0 w 94"/>
              <a:gd name="T5" fmla="*/ 1110 h 1116"/>
              <a:gd name="T6" fmla="*/ 82 w 94"/>
              <a:gd name="T7" fmla="*/ 6 h 1116"/>
              <a:gd name="T8" fmla="*/ 89 w 94"/>
              <a:gd name="T9" fmla="*/ 0 h 1116"/>
              <a:gd name="T10" fmla="*/ 94 w 94"/>
              <a:gd name="T11" fmla="*/ 7 h 1116"/>
              <a:gd name="T12" fmla="*/ 12 w 94"/>
              <a:gd name="T13" fmla="*/ 1110 h 1116"/>
              <a:gd name="T14" fmla="*/ 6 w 94"/>
              <a:gd name="T15" fmla="*/ 1116 h 1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" h="1116">
                <a:moveTo>
                  <a:pt x="6" y="1116"/>
                </a:moveTo>
                <a:cubicBezTo>
                  <a:pt x="6" y="1116"/>
                  <a:pt x="6" y="1116"/>
                  <a:pt x="6" y="1116"/>
                </a:cubicBezTo>
                <a:cubicBezTo>
                  <a:pt x="2" y="1116"/>
                  <a:pt x="0" y="1113"/>
                  <a:pt x="0" y="1110"/>
                </a:cubicBezTo>
                <a:cubicBezTo>
                  <a:pt x="82" y="6"/>
                  <a:pt x="82" y="6"/>
                  <a:pt x="82" y="6"/>
                </a:cubicBezTo>
                <a:cubicBezTo>
                  <a:pt x="83" y="2"/>
                  <a:pt x="85" y="0"/>
                  <a:pt x="89" y="0"/>
                </a:cubicBezTo>
                <a:cubicBezTo>
                  <a:pt x="92" y="0"/>
                  <a:pt x="94" y="3"/>
                  <a:pt x="94" y="7"/>
                </a:cubicBezTo>
                <a:cubicBezTo>
                  <a:pt x="12" y="1110"/>
                  <a:pt x="12" y="1110"/>
                  <a:pt x="12" y="1110"/>
                </a:cubicBezTo>
                <a:cubicBezTo>
                  <a:pt x="12" y="1114"/>
                  <a:pt x="9" y="1116"/>
                  <a:pt x="6" y="111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5" name="Freeform 72"/>
          <p:cNvSpPr/>
          <p:nvPr/>
        </p:nvSpPr>
        <p:spPr bwMode="auto">
          <a:xfrm>
            <a:off x="6067941" y="1289094"/>
            <a:ext cx="984915" cy="140702"/>
          </a:xfrm>
          <a:custGeom>
            <a:avLst/>
            <a:gdLst>
              <a:gd name="T0" fmla="*/ 1088 w 1094"/>
              <a:gd name="T1" fmla="*/ 155 h 155"/>
              <a:gd name="T2" fmla="*/ 1087 w 1094"/>
              <a:gd name="T3" fmla="*/ 155 h 155"/>
              <a:gd name="T4" fmla="*/ 5 w 1094"/>
              <a:gd name="T5" fmla="*/ 12 h 155"/>
              <a:gd name="T6" fmla="*/ 0 w 1094"/>
              <a:gd name="T7" fmla="*/ 5 h 155"/>
              <a:gd name="T8" fmla="*/ 7 w 1094"/>
              <a:gd name="T9" fmla="*/ 0 h 155"/>
              <a:gd name="T10" fmla="*/ 1089 w 1094"/>
              <a:gd name="T11" fmla="*/ 143 h 155"/>
              <a:gd name="T12" fmla="*/ 1094 w 1094"/>
              <a:gd name="T13" fmla="*/ 150 h 155"/>
              <a:gd name="T14" fmla="*/ 1088 w 1094"/>
              <a:gd name="T15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4" h="155">
                <a:moveTo>
                  <a:pt x="1088" y="155"/>
                </a:moveTo>
                <a:cubicBezTo>
                  <a:pt x="1088" y="155"/>
                  <a:pt x="1087" y="155"/>
                  <a:pt x="1087" y="15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0" y="5"/>
                </a:cubicBezTo>
                <a:cubicBezTo>
                  <a:pt x="1" y="2"/>
                  <a:pt x="4" y="0"/>
                  <a:pt x="7" y="0"/>
                </a:cubicBezTo>
                <a:cubicBezTo>
                  <a:pt x="1089" y="143"/>
                  <a:pt x="1089" y="143"/>
                  <a:pt x="1089" y="143"/>
                </a:cubicBezTo>
                <a:cubicBezTo>
                  <a:pt x="1092" y="144"/>
                  <a:pt x="1094" y="147"/>
                  <a:pt x="1094" y="150"/>
                </a:cubicBezTo>
                <a:cubicBezTo>
                  <a:pt x="1093" y="153"/>
                  <a:pt x="1091" y="155"/>
                  <a:pt x="1088" y="15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6" name="Freeform 73"/>
          <p:cNvSpPr/>
          <p:nvPr/>
        </p:nvSpPr>
        <p:spPr bwMode="auto">
          <a:xfrm>
            <a:off x="7041601" y="1417133"/>
            <a:ext cx="1812244" cy="993358"/>
          </a:xfrm>
          <a:custGeom>
            <a:avLst/>
            <a:gdLst>
              <a:gd name="T0" fmla="*/ 2006 w 2013"/>
              <a:gd name="T1" fmla="*/ 1103 h 1103"/>
              <a:gd name="T2" fmla="*/ 2003 w 2013"/>
              <a:gd name="T3" fmla="*/ 1103 h 1103"/>
              <a:gd name="T4" fmla="*/ 4 w 2013"/>
              <a:gd name="T5" fmla="*/ 12 h 1103"/>
              <a:gd name="T6" fmla="*/ 2 w 2013"/>
              <a:gd name="T7" fmla="*/ 4 h 1103"/>
              <a:gd name="T8" fmla="*/ 10 w 2013"/>
              <a:gd name="T9" fmla="*/ 2 h 1103"/>
              <a:gd name="T10" fmla="*/ 2009 w 2013"/>
              <a:gd name="T11" fmla="*/ 1092 h 1103"/>
              <a:gd name="T12" fmla="*/ 2011 w 2013"/>
              <a:gd name="T13" fmla="*/ 1100 h 1103"/>
              <a:gd name="T14" fmla="*/ 2006 w 2013"/>
              <a:gd name="T15" fmla="*/ 1103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13" h="1103">
                <a:moveTo>
                  <a:pt x="2006" y="1103"/>
                </a:moveTo>
                <a:cubicBezTo>
                  <a:pt x="2005" y="1103"/>
                  <a:pt x="2004" y="1103"/>
                  <a:pt x="2003" y="1103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1"/>
                  <a:pt x="0" y="7"/>
                  <a:pt x="2" y="4"/>
                </a:cubicBezTo>
                <a:cubicBezTo>
                  <a:pt x="3" y="1"/>
                  <a:pt x="7" y="0"/>
                  <a:pt x="10" y="2"/>
                </a:cubicBezTo>
                <a:cubicBezTo>
                  <a:pt x="2009" y="1092"/>
                  <a:pt x="2009" y="1092"/>
                  <a:pt x="2009" y="1092"/>
                </a:cubicBezTo>
                <a:cubicBezTo>
                  <a:pt x="2012" y="1094"/>
                  <a:pt x="2013" y="1097"/>
                  <a:pt x="2011" y="1100"/>
                </a:cubicBezTo>
                <a:cubicBezTo>
                  <a:pt x="2010" y="1102"/>
                  <a:pt x="2008" y="1103"/>
                  <a:pt x="2006" y="11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7" name="Freeform 74"/>
          <p:cNvSpPr/>
          <p:nvPr/>
        </p:nvSpPr>
        <p:spPr bwMode="auto">
          <a:xfrm>
            <a:off x="8112344" y="523674"/>
            <a:ext cx="741501" cy="1886817"/>
          </a:xfrm>
          <a:custGeom>
            <a:avLst/>
            <a:gdLst>
              <a:gd name="T0" fmla="*/ 817 w 824"/>
              <a:gd name="T1" fmla="*/ 2096 h 2096"/>
              <a:gd name="T2" fmla="*/ 811 w 824"/>
              <a:gd name="T3" fmla="*/ 2093 h 2096"/>
              <a:gd name="T4" fmla="*/ 1 w 824"/>
              <a:gd name="T5" fmla="*/ 9 h 2096"/>
              <a:gd name="T6" fmla="*/ 4 w 824"/>
              <a:gd name="T7" fmla="*/ 1 h 2096"/>
              <a:gd name="T8" fmla="*/ 12 w 824"/>
              <a:gd name="T9" fmla="*/ 4 h 2096"/>
              <a:gd name="T10" fmla="*/ 822 w 824"/>
              <a:gd name="T11" fmla="*/ 2088 h 2096"/>
              <a:gd name="T12" fmla="*/ 819 w 824"/>
              <a:gd name="T13" fmla="*/ 2096 h 2096"/>
              <a:gd name="T14" fmla="*/ 817 w 824"/>
              <a:gd name="T15" fmla="*/ 2096 h 2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4" h="2096">
                <a:moveTo>
                  <a:pt x="817" y="2096"/>
                </a:moveTo>
                <a:cubicBezTo>
                  <a:pt x="814" y="2096"/>
                  <a:pt x="812" y="2095"/>
                  <a:pt x="811" y="2093"/>
                </a:cubicBezTo>
                <a:cubicBezTo>
                  <a:pt x="1" y="9"/>
                  <a:pt x="1" y="9"/>
                  <a:pt x="1" y="9"/>
                </a:cubicBezTo>
                <a:cubicBezTo>
                  <a:pt x="0" y="5"/>
                  <a:pt x="1" y="2"/>
                  <a:pt x="4" y="1"/>
                </a:cubicBezTo>
                <a:cubicBezTo>
                  <a:pt x="7" y="0"/>
                  <a:pt x="11" y="1"/>
                  <a:pt x="12" y="4"/>
                </a:cubicBezTo>
                <a:cubicBezTo>
                  <a:pt x="822" y="2088"/>
                  <a:pt x="822" y="2088"/>
                  <a:pt x="822" y="2088"/>
                </a:cubicBezTo>
                <a:cubicBezTo>
                  <a:pt x="824" y="2091"/>
                  <a:pt x="822" y="2095"/>
                  <a:pt x="819" y="2096"/>
                </a:cubicBezTo>
                <a:cubicBezTo>
                  <a:pt x="818" y="2096"/>
                  <a:pt x="818" y="2096"/>
                  <a:pt x="817" y="209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8" name="Freeform 75"/>
          <p:cNvSpPr/>
          <p:nvPr/>
        </p:nvSpPr>
        <p:spPr bwMode="auto">
          <a:xfrm>
            <a:off x="7041602" y="523674"/>
            <a:ext cx="1082000" cy="906122"/>
          </a:xfrm>
          <a:custGeom>
            <a:avLst/>
            <a:gdLst>
              <a:gd name="T0" fmla="*/ 7 w 1202"/>
              <a:gd name="T1" fmla="*/ 1006 h 1006"/>
              <a:gd name="T2" fmla="*/ 2 w 1202"/>
              <a:gd name="T3" fmla="*/ 1004 h 1006"/>
              <a:gd name="T4" fmla="*/ 3 w 1202"/>
              <a:gd name="T5" fmla="*/ 996 h 1006"/>
              <a:gd name="T6" fmla="*/ 1191 w 1202"/>
              <a:gd name="T7" fmla="*/ 2 h 1006"/>
              <a:gd name="T8" fmla="*/ 1200 w 1202"/>
              <a:gd name="T9" fmla="*/ 2 h 1006"/>
              <a:gd name="T10" fmla="*/ 1199 w 1202"/>
              <a:gd name="T11" fmla="*/ 11 h 1006"/>
              <a:gd name="T12" fmla="*/ 11 w 1202"/>
              <a:gd name="T13" fmla="*/ 1005 h 1006"/>
              <a:gd name="T14" fmla="*/ 7 w 1202"/>
              <a:gd name="T1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2" h="1006">
                <a:moveTo>
                  <a:pt x="7" y="1006"/>
                </a:moveTo>
                <a:cubicBezTo>
                  <a:pt x="5" y="1006"/>
                  <a:pt x="4" y="1005"/>
                  <a:pt x="2" y="1004"/>
                </a:cubicBezTo>
                <a:cubicBezTo>
                  <a:pt x="0" y="1001"/>
                  <a:pt x="1" y="998"/>
                  <a:pt x="3" y="996"/>
                </a:cubicBezTo>
                <a:cubicBezTo>
                  <a:pt x="1191" y="2"/>
                  <a:pt x="1191" y="2"/>
                  <a:pt x="1191" y="2"/>
                </a:cubicBezTo>
                <a:cubicBezTo>
                  <a:pt x="1194" y="0"/>
                  <a:pt x="1198" y="0"/>
                  <a:pt x="1200" y="2"/>
                </a:cubicBezTo>
                <a:cubicBezTo>
                  <a:pt x="1202" y="5"/>
                  <a:pt x="1202" y="9"/>
                  <a:pt x="1199" y="11"/>
                </a:cubicBezTo>
                <a:cubicBezTo>
                  <a:pt x="11" y="1005"/>
                  <a:pt x="11" y="1005"/>
                  <a:pt x="11" y="1005"/>
                </a:cubicBezTo>
                <a:cubicBezTo>
                  <a:pt x="10" y="1006"/>
                  <a:pt x="8" y="1006"/>
                  <a:pt x="7" y="100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9" name="Freeform 76"/>
          <p:cNvSpPr/>
          <p:nvPr/>
        </p:nvSpPr>
        <p:spPr bwMode="auto">
          <a:xfrm>
            <a:off x="5391163" y="1417133"/>
            <a:ext cx="1663100" cy="1198783"/>
          </a:xfrm>
          <a:custGeom>
            <a:avLst/>
            <a:gdLst>
              <a:gd name="T0" fmla="*/ 7 w 1846"/>
              <a:gd name="T1" fmla="*/ 1330 h 1330"/>
              <a:gd name="T2" fmla="*/ 2 w 1846"/>
              <a:gd name="T3" fmla="*/ 1327 h 1330"/>
              <a:gd name="T4" fmla="*/ 3 w 1846"/>
              <a:gd name="T5" fmla="*/ 1319 h 1330"/>
              <a:gd name="T6" fmla="*/ 1835 w 1846"/>
              <a:gd name="T7" fmla="*/ 2 h 1330"/>
              <a:gd name="T8" fmla="*/ 1844 w 1846"/>
              <a:gd name="T9" fmla="*/ 4 h 1330"/>
              <a:gd name="T10" fmla="*/ 1842 w 1846"/>
              <a:gd name="T11" fmla="*/ 12 h 1330"/>
              <a:gd name="T12" fmla="*/ 10 w 1846"/>
              <a:gd name="T13" fmla="*/ 1329 h 1330"/>
              <a:gd name="T14" fmla="*/ 7 w 1846"/>
              <a:gd name="T15" fmla="*/ 1330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6" h="1330">
                <a:moveTo>
                  <a:pt x="7" y="1330"/>
                </a:moveTo>
                <a:cubicBezTo>
                  <a:pt x="5" y="1330"/>
                  <a:pt x="3" y="1329"/>
                  <a:pt x="2" y="1327"/>
                </a:cubicBezTo>
                <a:cubicBezTo>
                  <a:pt x="0" y="1325"/>
                  <a:pt x="1" y="1321"/>
                  <a:pt x="3" y="1319"/>
                </a:cubicBezTo>
                <a:cubicBezTo>
                  <a:pt x="1835" y="2"/>
                  <a:pt x="1835" y="2"/>
                  <a:pt x="1835" y="2"/>
                </a:cubicBezTo>
                <a:cubicBezTo>
                  <a:pt x="1838" y="0"/>
                  <a:pt x="1842" y="1"/>
                  <a:pt x="1844" y="4"/>
                </a:cubicBezTo>
                <a:cubicBezTo>
                  <a:pt x="1846" y="6"/>
                  <a:pt x="1845" y="10"/>
                  <a:pt x="1842" y="12"/>
                </a:cubicBezTo>
                <a:cubicBezTo>
                  <a:pt x="10" y="1329"/>
                  <a:pt x="10" y="1329"/>
                  <a:pt x="10" y="1329"/>
                </a:cubicBezTo>
                <a:cubicBezTo>
                  <a:pt x="9" y="1329"/>
                  <a:pt x="8" y="1330"/>
                  <a:pt x="7" y="13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0" name="Freeform 77"/>
          <p:cNvSpPr/>
          <p:nvPr/>
        </p:nvSpPr>
        <p:spPr bwMode="auto">
          <a:xfrm>
            <a:off x="6066534" y="523674"/>
            <a:ext cx="2057066" cy="776676"/>
          </a:xfrm>
          <a:custGeom>
            <a:avLst/>
            <a:gdLst>
              <a:gd name="T0" fmla="*/ 7 w 2284"/>
              <a:gd name="T1" fmla="*/ 863 h 863"/>
              <a:gd name="T2" fmla="*/ 1 w 2284"/>
              <a:gd name="T3" fmla="*/ 859 h 863"/>
              <a:gd name="T4" fmla="*/ 5 w 2284"/>
              <a:gd name="T5" fmla="*/ 851 h 863"/>
              <a:gd name="T6" fmla="*/ 2275 w 2284"/>
              <a:gd name="T7" fmla="*/ 1 h 863"/>
              <a:gd name="T8" fmla="*/ 2283 w 2284"/>
              <a:gd name="T9" fmla="*/ 4 h 863"/>
              <a:gd name="T10" fmla="*/ 2279 w 2284"/>
              <a:gd name="T11" fmla="*/ 12 h 863"/>
              <a:gd name="T12" fmla="*/ 9 w 2284"/>
              <a:gd name="T13" fmla="*/ 863 h 863"/>
              <a:gd name="T14" fmla="*/ 7 w 2284"/>
              <a:gd name="T15" fmla="*/ 863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4" h="863">
                <a:moveTo>
                  <a:pt x="7" y="863"/>
                </a:moveTo>
                <a:cubicBezTo>
                  <a:pt x="5" y="863"/>
                  <a:pt x="2" y="861"/>
                  <a:pt x="1" y="859"/>
                </a:cubicBezTo>
                <a:cubicBezTo>
                  <a:pt x="0" y="856"/>
                  <a:pt x="2" y="852"/>
                  <a:pt x="5" y="851"/>
                </a:cubicBezTo>
                <a:cubicBezTo>
                  <a:pt x="2275" y="1"/>
                  <a:pt x="2275" y="1"/>
                  <a:pt x="2275" y="1"/>
                </a:cubicBezTo>
                <a:cubicBezTo>
                  <a:pt x="2278" y="0"/>
                  <a:pt x="2282" y="1"/>
                  <a:pt x="2283" y="4"/>
                </a:cubicBezTo>
                <a:cubicBezTo>
                  <a:pt x="2284" y="7"/>
                  <a:pt x="2283" y="11"/>
                  <a:pt x="2279" y="12"/>
                </a:cubicBezTo>
                <a:cubicBezTo>
                  <a:pt x="9" y="863"/>
                  <a:pt x="9" y="863"/>
                  <a:pt x="9" y="863"/>
                </a:cubicBezTo>
                <a:cubicBezTo>
                  <a:pt x="8" y="863"/>
                  <a:pt x="8" y="863"/>
                  <a:pt x="7" y="86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1" name="Freeform 78"/>
          <p:cNvSpPr/>
          <p:nvPr/>
        </p:nvSpPr>
        <p:spPr bwMode="auto">
          <a:xfrm>
            <a:off x="6142513" y="295737"/>
            <a:ext cx="1981087" cy="237787"/>
          </a:xfrm>
          <a:custGeom>
            <a:avLst/>
            <a:gdLst>
              <a:gd name="T0" fmla="*/ 2194 w 2201"/>
              <a:gd name="T1" fmla="*/ 265 h 265"/>
              <a:gd name="T2" fmla="*/ 2194 w 2201"/>
              <a:gd name="T3" fmla="*/ 265 h 265"/>
              <a:gd name="T4" fmla="*/ 6 w 2201"/>
              <a:gd name="T5" fmla="*/ 12 h 265"/>
              <a:gd name="T6" fmla="*/ 0 w 2201"/>
              <a:gd name="T7" fmla="*/ 5 h 265"/>
              <a:gd name="T8" fmla="*/ 7 w 2201"/>
              <a:gd name="T9" fmla="*/ 0 h 265"/>
              <a:gd name="T10" fmla="*/ 2195 w 2201"/>
              <a:gd name="T11" fmla="*/ 253 h 265"/>
              <a:gd name="T12" fmla="*/ 2200 w 2201"/>
              <a:gd name="T13" fmla="*/ 260 h 265"/>
              <a:gd name="T14" fmla="*/ 2194 w 2201"/>
              <a:gd name="T15" fmla="*/ 265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01" h="265">
                <a:moveTo>
                  <a:pt x="2194" y="265"/>
                </a:moveTo>
                <a:cubicBezTo>
                  <a:pt x="2194" y="265"/>
                  <a:pt x="2194" y="265"/>
                  <a:pt x="2194" y="265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2"/>
                  <a:pt x="0" y="9"/>
                  <a:pt x="0" y="5"/>
                </a:cubicBezTo>
                <a:cubicBezTo>
                  <a:pt x="1" y="2"/>
                  <a:pt x="4" y="0"/>
                  <a:pt x="7" y="0"/>
                </a:cubicBezTo>
                <a:cubicBezTo>
                  <a:pt x="2195" y="253"/>
                  <a:pt x="2195" y="253"/>
                  <a:pt x="2195" y="253"/>
                </a:cubicBezTo>
                <a:cubicBezTo>
                  <a:pt x="2198" y="254"/>
                  <a:pt x="2201" y="257"/>
                  <a:pt x="2200" y="260"/>
                </a:cubicBezTo>
                <a:cubicBezTo>
                  <a:pt x="2200" y="263"/>
                  <a:pt x="2197" y="265"/>
                  <a:pt x="2194" y="26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2" name="Freeform 79"/>
          <p:cNvSpPr/>
          <p:nvPr/>
        </p:nvSpPr>
        <p:spPr bwMode="auto">
          <a:xfrm>
            <a:off x="5166041" y="-431694"/>
            <a:ext cx="987730" cy="737280"/>
          </a:xfrm>
          <a:custGeom>
            <a:avLst/>
            <a:gdLst>
              <a:gd name="T0" fmla="*/ 1090 w 1097"/>
              <a:gd name="T1" fmla="*/ 819 h 819"/>
              <a:gd name="T2" fmla="*/ 1087 w 1097"/>
              <a:gd name="T3" fmla="*/ 818 h 819"/>
              <a:gd name="T4" fmla="*/ 3 w 1097"/>
              <a:gd name="T5" fmla="*/ 12 h 819"/>
              <a:gd name="T6" fmla="*/ 2 w 1097"/>
              <a:gd name="T7" fmla="*/ 3 h 819"/>
              <a:gd name="T8" fmla="*/ 11 w 1097"/>
              <a:gd name="T9" fmla="*/ 2 h 819"/>
              <a:gd name="T10" fmla="*/ 1094 w 1097"/>
              <a:gd name="T11" fmla="*/ 808 h 819"/>
              <a:gd name="T12" fmla="*/ 1095 w 1097"/>
              <a:gd name="T13" fmla="*/ 817 h 819"/>
              <a:gd name="T14" fmla="*/ 1090 w 1097"/>
              <a:gd name="T15" fmla="*/ 819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7" h="819">
                <a:moveTo>
                  <a:pt x="1090" y="819"/>
                </a:moveTo>
                <a:cubicBezTo>
                  <a:pt x="1089" y="819"/>
                  <a:pt x="1088" y="819"/>
                  <a:pt x="1087" y="818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0"/>
                  <a:pt x="0" y="6"/>
                  <a:pt x="2" y="3"/>
                </a:cubicBezTo>
                <a:cubicBezTo>
                  <a:pt x="4" y="1"/>
                  <a:pt x="8" y="0"/>
                  <a:pt x="11" y="2"/>
                </a:cubicBezTo>
                <a:cubicBezTo>
                  <a:pt x="1094" y="808"/>
                  <a:pt x="1094" y="808"/>
                  <a:pt x="1094" y="808"/>
                </a:cubicBezTo>
                <a:cubicBezTo>
                  <a:pt x="1097" y="810"/>
                  <a:pt x="1097" y="814"/>
                  <a:pt x="1095" y="817"/>
                </a:cubicBezTo>
                <a:cubicBezTo>
                  <a:pt x="1094" y="818"/>
                  <a:pt x="1092" y="819"/>
                  <a:pt x="1090" y="81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3" name="Freeform 80"/>
          <p:cNvSpPr/>
          <p:nvPr/>
        </p:nvSpPr>
        <p:spPr bwMode="auto">
          <a:xfrm>
            <a:off x="5391164" y="1289094"/>
            <a:ext cx="688034" cy="1326822"/>
          </a:xfrm>
          <a:custGeom>
            <a:avLst/>
            <a:gdLst>
              <a:gd name="T0" fmla="*/ 7 w 764"/>
              <a:gd name="T1" fmla="*/ 1473 h 1473"/>
              <a:gd name="T2" fmla="*/ 4 w 764"/>
              <a:gd name="T3" fmla="*/ 1472 h 1473"/>
              <a:gd name="T4" fmla="*/ 1 w 764"/>
              <a:gd name="T5" fmla="*/ 1464 h 1473"/>
              <a:gd name="T6" fmla="*/ 752 w 764"/>
              <a:gd name="T7" fmla="*/ 4 h 1473"/>
              <a:gd name="T8" fmla="*/ 760 w 764"/>
              <a:gd name="T9" fmla="*/ 2 h 1473"/>
              <a:gd name="T10" fmla="*/ 762 w 764"/>
              <a:gd name="T11" fmla="*/ 10 h 1473"/>
              <a:gd name="T12" fmla="*/ 12 w 764"/>
              <a:gd name="T13" fmla="*/ 1470 h 1473"/>
              <a:gd name="T14" fmla="*/ 7 w 764"/>
              <a:gd name="T15" fmla="*/ 147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4" h="1473">
                <a:moveTo>
                  <a:pt x="7" y="1473"/>
                </a:moveTo>
                <a:cubicBezTo>
                  <a:pt x="6" y="1473"/>
                  <a:pt x="5" y="1473"/>
                  <a:pt x="4" y="1472"/>
                </a:cubicBezTo>
                <a:cubicBezTo>
                  <a:pt x="1" y="1471"/>
                  <a:pt x="0" y="1467"/>
                  <a:pt x="1" y="1464"/>
                </a:cubicBezTo>
                <a:cubicBezTo>
                  <a:pt x="752" y="4"/>
                  <a:pt x="752" y="4"/>
                  <a:pt x="752" y="4"/>
                </a:cubicBezTo>
                <a:cubicBezTo>
                  <a:pt x="753" y="1"/>
                  <a:pt x="757" y="0"/>
                  <a:pt x="760" y="2"/>
                </a:cubicBezTo>
                <a:cubicBezTo>
                  <a:pt x="763" y="3"/>
                  <a:pt x="764" y="7"/>
                  <a:pt x="762" y="10"/>
                </a:cubicBezTo>
                <a:cubicBezTo>
                  <a:pt x="12" y="1470"/>
                  <a:pt x="12" y="1470"/>
                  <a:pt x="12" y="1470"/>
                </a:cubicBezTo>
                <a:cubicBezTo>
                  <a:pt x="11" y="1472"/>
                  <a:pt x="9" y="1473"/>
                  <a:pt x="7" y="147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4" name="Freeform 81"/>
          <p:cNvSpPr/>
          <p:nvPr/>
        </p:nvSpPr>
        <p:spPr bwMode="auto">
          <a:xfrm>
            <a:off x="1948182" y="1754818"/>
            <a:ext cx="1367625" cy="427735"/>
          </a:xfrm>
          <a:custGeom>
            <a:avLst/>
            <a:gdLst>
              <a:gd name="T0" fmla="*/ 1512 w 1519"/>
              <a:gd name="T1" fmla="*/ 476 h 476"/>
              <a:gd name="T2" fmla="*/ 1510 w 1519"/>
              <a:gd name="T3" fmla="*/ 475 h 476"/>
              <a:gd name="T4" fmla="*/ 5 w 1519"/>
              <a:gd name="T5" fmla="*/ 12 h 476"/>
              <a:gd name="T6" fmla="*/ 1 w 1519"/>
              <a:gd name="T7" fmla="*/ 5 h 476"/>
              <a:gd name="T8" fmla="*/ 9 w 1519"/>
              <a:gd name="T9" fmla="*/ 1 h 476"/>
              <a:gd name="T10" fmla="*/ 1514 w 1519"/>
              <a:gd name="T11" fmla="*/ 464 h 476"/>
              <a:gd name="T12" fmla="*/ 1518 w 1519"/>
              <a:gd name="T13" fmla="*/ 471 h 476"/>
              <a:gd name="T14" fmla="*/ 1512 w 1519"/>
              <a:gd name="T15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9" h="476">
                <a:moveTo>
                  <a:pt x="1512" y="476"/>
                </a:moveTo>
                <a:cubicBezTo>
                  <a:pt x="1511" y="476"/>
                  <a:pt x="1511" y="476"/>
                  <a:pt x="1510" y="475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5" y="0"/>
                  <a:pt x="9" y="1"/>
                </a:cubicBezTo>
                <a:cubicBezTo>
                  <a:pt x="1514" y="464"/>
                  <a:pt x="1514" y="464"/>
                  <a:pt x="1514" y="464"/>
                </a:cubicBezTo>
                <a:cubicBezTo>
                  <a:pt x="1517" y="465"/>
                  <a:pt x="1519" y="468"/>
                  <a:pt x="1518" y="471"/>
                </a:cubicBezTo>
                <a:cubicBezTo>
                  <a:pt x="1517" y="474"/>
                  <a:pt x="1514" y="476"/>
                  <a:pt x="1512" y="47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5" name="Freeform 82"/>
          <p:cNvSpPr/>
          <p:nvPr/>
        </p:nvSpPr>
        <p:spPr bwMode="auto">
          <a:xfrm>
            <a:off x="-398732" y="1754818"/>
            <a:ext cx="2358170" cy="2453847"/>
          </a:xfrm>
          <a:custGeom>
            <a:avLst/>
            <a:gdLst>
              <a:gd name="T0" fmla="*/ 6 w 2619"/>
              <a:gd name="T1" fmla="*/ 2724 h 2724"/>
              <a:gd name="T2" fmla="*/ 2 w 2619"/>
              <a:gd name="T3" fmla="*/ 2722 h 2724"/>
              <a:gd name="T4" fmla="*/ 2 w 2619"/>
              <a:gd name="T5" fmla="*/ 2714 h 2724"/>
              <a:gd name="T6" fmla="*/ 2609 w 2619"/>
              <a:gd name="T7" fmla="*/ 3 h 2724"/>
              <a:gd name="T8" fmla="*/ 2617 w 2619"/>
              <a:gd name="T9" fmla="*/ 2 h 2724"/>
              <a:gd name="T10" fmla="*/ 2617 w 2619"/>
              <a:gd name="T11" fmla="*/ 11 h 2724"/>
              <a:gd name="T12" fmla="*/ 10 w 2619"/>
              <a:gd name="T13" fmla="*/ 2722 h 2724"/>
              <a:gd name="T14" fmla="*/ 6 w 2619"/>
              <a:gd name="T15" fmla="*/ 2724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19" h="2724">
                <a:moveTo>
                  <a:pt x="6" y="2724"/>
                </a:moveTo>
                <a:cubicBezTo>
                  <a:pt x="5" y="2724"/>
                  <a:pt x="3" y="2723"/>
                  <a:pt x="2" y="2722"/>
                </a:cubicBezTo>
                <a:cubicBezTo>
                  <a:pt x="0" y="2720"/>
                  <a:pt x="0" y="2716"/>
                  <a:pt x="2" y="2714"/>
                </a:cubicBezTo>
                <a:cubicBezTo>
                  <a:pt x="2609" y="3"/>
                  <a:pt x="2609" y="3"/>
                  <a:pt x="2609" y="3"/>
                </a:cubicBezTo>
                <a:cubicBezTo>
                  <a:pt x="2611" y="0"/>
                  <a:pt x="2615" y="0"/>
                  <a:pt x="2617" y="2"/>
                </a:cubicBezTo>
                <a:cubicBezTo>
                  <a:pt x="2619" y="5"/>
                  <a:pt x="2619" y="8"/>
                  <a:pt x="2617" y="11"/>
                </a:cubicBezTo>
                <a:cubicBezTo>
                  <a:pt x="10" y="2722"/>
                  <a:pt x="10" y="2722"/>
                  <a:pt x="10" y="2722"/>
                </a:cubicBezTo>
                <a:cubicBezTo>
                  <a:pt x="9" y="2723"/>
                  <a:pt x="8" y="2724"/>
                  <a:pt x="6" y="272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6" name="Freeform 83"/>
          <p:cNvSpPr/>
          <p:nvPr/>
        </p:nvSpPr>
        <p:spPr bwMode="auto">
          <a:xfrm>
            <a:off x="-398732" y="4197409"/>
            <a:ext cx="1283205" cy="56281"/>
          </a:xfrm>
          <a:custGeom>
            <a:avLst/>
            <a:gdLst>
              <a:gd name="T0" fmla="*/ 1419 w 1425"/>
              <a:gd name="T1" fmla="*/ 62 h 62"/>
              <a:gd name="T2" fmla="*/ 1419 w 1425"/>
              <a:gd name="T3" fmla="*/ 62 h 62"/>
              <a:gd name="T4" fmla="*/ 6 w 1425"/>
              <a:gd name="T5" fmla="*/ 12 h 62"/>
              <a:gd name="T6" fmla="*/ 0 w 1425"/>
              <a:gd name="T7" fmla="*/ 6 h 62"/>
              <a:gd name="T8" fmla="*/ 6 w 1425"/>
              <a:gd name="T9" fmla="*/ 0 h 62"/>
              <a:gd name="T10" fmla="*/ 1419 w 1425"/>
              <a:gd name="T11" fmla="*/ 50 h 62"/>
              <a:gd name="T12" fmla="*/ 1425 w 1425"/>
              <a:gd name="T13" fmla="*/ 56 h 62"/>
              <a:gd name="T14" fmla="*/ 1419 w 1425"/>
              <a:gd name="T15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5" h="62">
                <a:moveTo>
                  <a:pt x="1419" y="62"/>
                </a:moveTo>
                <a:cubicBezTo>
                  <a:pt x="1419" y="62"/>
                  <a:pt x="1419" y="62"/>
                  <a:pt x="1419" y="6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419" y="50"/>
                  <a:pt x="1419" y="50"/>
                  <a:pt x="1419" y="50"/>
                </a:cubicBezTo>
                <a:cubicBezTo>
                  <a:pt x="1423" y="50"/>
                  <a:pt x="1425" y="53"/>
                  <a:pt x="1425" y="56"/>
                </a:cubicBezTo>
                <a:cubicBezTo>
                  <a:pt x="1425" y="59"/>
                  <a:pt x="1422" y="62"/>
                  <a:pt x="1419" y="62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7" name="Freeform 84"/>
          <p:cNvSpPr/>
          <p:nvPr/>
        </p:nvSpPr>
        <p:spPr bwMode="auto">
          <a:xfrm>
            <a:off x="871808" y="1754817"/>
            <a:ext cx="1087629" cy="2498871"/>
          </a:xfrm>
          <a:custGeom>
            <a:avLst/>
            <a:gdLst>
              <a:gd name="T0" fmla="*/ 7 w 1208"/>
              <a:gd name="T1" fmla="*/ 2774 h 2774"/>
              <a:gd name="T2" fmla="*/ 5 w 1208"/>
              <a:gd name="T3" fmla="*/ 2773 h 2774"/>
              <a:gd name="T4" fmla="*/ 2 w 1208"/>
              <a:gd name="T5" fmla="*/ 2765 h 2774"/>
              <a:gd name="T6" fmla="*/ 1195 w 1208"/>
              <a:gd name="T7" fmla="*/ 4 h 2774"/>
              <a:gd name="T8" fmla="*/ 1203 w 1208"/>
              <a:gd name="T9" fmla="*/ 1 h 2774"/>
              <a:gd name="T10" fmla="*/ 1206 w 1208"/>
              <a:gd name="T11" fmla="*/ 9 h 2774"/>
              <a:gd name="T12" fmla="*/ 13 w 1208"/>
              <a:gd name="T13" fmla="*/ 2770 h 2774"/>
              <a:gd name="T14" fmla="*/ 7 w 1208"/>
              <a:gd name="T15" fmla="*/ 2774 h 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8" h="2774">
                <a:moveTo>
                  <a:pt x="7" y="2774"/>
                </a:moveTo>
                <a:cubicBezTo>
                  <a:pt x="6" y="2774"/>
                  <a:pt x="5" y="2774"/>
                  <a:pt x="5" y="2773"/>
                </a:cubicBezTo>
                <a:cubicBezTo>
                  <a:pt x="2" y="2772"/>
                  <a:pt x="0" y="2769"/>
                  <a:pt x="2" y="2765"/>
                </a:cubicBezTo>
                <a:cubicBezTo>
                  <a:pt x="1195" y="4"/>
                  <a:pt x="1195" y="4"/>
                  <a:pt x="1195" y="4"/>
                </a:cubicBezTo>
                <a:cubicBezTo>
                  <a:pt x="1197" y="1"/>
                  <a:pt x="1200" y="0"/>
                  <a:pt x="1203" y="1"/>
                </a:cubicBezTo>
                <a:cubicBezTo>
                  <a:pt x="1206" y="2"/>
                  <a:pt x="1208" y="6"/>
                  <a:pt x="1206" y="9"/>
                </a:cubicBezTo>
                <a:cubicBezTo>
                  <a:pt x="13" y="2770"/>
                  <a:pt x="13" y="2770"/>
                  <a:pt x="13" y="2770"/>
                </a:cubicBezTo>
                <a:cubicBezTo>
                  <a:pt x="12" y="2773"/>
                  <a:pt x="9" y="2774"/>
                  <a:pt x="7" y="277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8" name="Freeform 85"/>
          <p:cNvSpPr/>
          <p:nvPr/>
        </p:nvSpPr>
        <p:spPr bwMode="auto">
          <a:xfrm>
            <a:off x="3439625" y="3766859"/>
            <a:ext cx="361605" cy="1377475"/>
          </a:xfrm>
          <a:custGeom>
            <a:avLst/>
            <a:gdLst>
              <a:gd name="T0" fmla="*/ 7 w 401"/>
              <a:gd name="T1" fmla="*/ 1530 h 1530"/>
              <a:gd name="T2" fmla="*/ 5 w 401"/>
              <a:gd name="T3" fmla="*/ 1530 h 1530"/>
              <a:gd name="T4" fmla="*/ 1 w 401"/>
              <a:gd name="T5" fmla="*/ 1522 h 1530"/>
              <a:gd name="T6" fmla="*/ 388 w 401"/>
              <a:gd name="T7" fmla="*/ 5 h 1530"/>
              <a:gd name="T8" fmla="*/ 396 w 401"/>
              <a:gd name="T9" fmla="*/ 0 h 1530"/>
              <a:gd name="T10" fmla="*/ 400 w 401"/>
              <a:gd name="T11" fmla="*/ 8 h 1530"/>
              <a:gd name="T12" fmla="*/ 13 w 401"/>
              <a:gd name="T13" fmla="*/ 1525 h 1530"/>
              <a:gd name="T14" fmla="*/ 7 w 401"/>
              <a:gd name="T15" fmla="*/ 1530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1" h="1530">
                <a:moveTo>
                  <a:pt x="7" y="1530"/>
                </a:moveTo>
                <a:cubicBezTo>
                  <a:pt x="6" y="1530"/>
                  <a:pt x="6" y="1530"/>
                  <a:pt x="5" y="1530"/>
                </a:cubicBezTo>
                <a:cubicBezTo>
                  <a:pt x="2" y="1529"/>
                  <a:pt x="0" y="1526"/>
                  <a:pt x="1" y="1522"/>
                </a:cubicBezTo>
                <a:cubicBezTo>
                  <a:pt x="388" y="5"/>
                  <a:pt x="388" y="5"/>
                  <a:pt x="388" y="5"/>
                </a:cubicBezTo>
                <a:cubicBezTo>
                  <a:pt x="389" y="2"/>
                  <a:pt x="393" y="0"/>
                  <a:pt x="396" y="0"/>
                </a:cubicBezTo>
                <a:cubicBezTo>
                  <a:pt x="399" y="1"/>
                  <a:pt x="401" y="4"/>
                  <a:pt x="400" y="8"/>
                </a:cubicBezTo>
                <a:cubicBezTo>
                  <a:pt x="13" y="1525"/>
                  <a:pt x="13" y="1525"/>
                  <a:pt x="13" y="1525"/>
                </a:cubicBezTo>
                <a:cubicBezTo>
                  <a:pt x="12" y="1528"/>
                  <a:pt x="9" y="1530"/>
                  <a:pt x="7" y="153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9" name="Freeform 86"/>
          <p:cNvSpPr/>
          <p:nvPr/>
        </p:nvSpPr>
        <p:spPr bwMode="auto">
          <a:xfrm>
            <a:off x="871808" y="4241026"/>
            <a:ext cx="2580479" cy="903308"/>
          </a:xfrm>
          <a:custGeom>
            <a:avLst/>
            <a:gdLst>
              <a:gd name="T0" fmla="*/ 2858 w 2865"/>
              <a:gd name="T1" fmla="*/ 1003 h 1003"/>
              <a:gd name="T2" fmla="*/ 2856 w 2865"/>
              <a:gd name="T3" fmla="*/ 1003 h 1003"/>
              <a:gd name="T4" fmla="*/ 5 w 2865"/>
              <a:gd name="T5" fmla="*/ 13 h 1003"/>
              <a:gd name="T6" fmla="*/ 1 w 2865"/>
              <a:gd name="T7" fmla="*/ 5 h 1003"/>
              <a:gd name="T8" fmla="*/ 9 w 2865"/>
              <a:gd name="T9" fmla="*/ 1 h 1003"/>
              <a:gd name="T10" fmla="*/ 2860 w 2865"/>
              <a:gd name="T11" fmla="*/ 991 h 1003"/>
              <a:gd name="T12" fmla="*/ 2863 w 2865"/>
              <a:gd name="T13" fmla="*/ 999 h 1003"/>
              <a:gd name="T14" fmla="*/ 2858 w 2865"/>
              <a:gd name="T15" fmla="*/ 1003 h 1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5" h="1003">
                <a:moveTo>
                  <a:pt x="2858" y="1003"/>
                </a:moveTo>
                <a:cubicBezTo>
                  <a:pt x="2857" y="1003"/>
                  <a:pt x="2856" y="1003"/>
                  <a:pt x="2856" y="1003"/>
                </a:cubicBezTo>
                <a:cubicBezTo>
                  <a:pt x="5" y="13"/>
                  <a:pt x="5" y="13"/>
                  <a:pt x="5" y="13"/>
                </a:cubicBezTo>
                <a:cubicBezTo>
                  <a:pt x="2" y="11"/>
                  <a:pt x="0" y="8"/>
                  <a:pt x="1" y="5"/>
                </a:cubicBezTo>
                <a:cubicBezTo>
                  <a:pt x="2" y="2"/>
                  <a:pt x="6" y="0"/>
                  <a:pt x="9" y="1"/>
                </a:cubicBezTo>
                <a:cubicBezTo>
                  <a:pt x="2860" y="991"/>
                  <a:pt x="2860" y="991"/>
                  <a:pt x="2860" y="991"/>
                </a:cubicBezTo>
                <a:cubicBezTo>
                  <a:pt x="2863" y="992"/>
                  <a:pt x="2865" y="996"/>
                  <a:pt x="2863" y="999"/>
                </a:cubicBezTo>
                <a:cubicBezTo>
                  <a:pt x="2863" y="1001"/>
                  <a:pt x="2860" y="1003"/>
                  <a:pt x="2858" y="1003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0" name="Freeform 87"/>
          <p:cNvSpPr/>
          <p:nvPr/>
        </p:nvSpPr>
        <p:spPr bwMode="auto">
          <a:xfrm>
            <a:off x="3303149" y="2171296"/>
            <a:ext cx="147738" cy="2973038"/>
          </a:xfrm>
          <a:custGeom>
            <a:avLst/>
            <a:gdLst>
              <a:gd name="T0" fmla="*/ 158 w 164"/>
              <a:gd name="T1" fmla="*/ 3301 h 3301"/>
              <a:gd name="T2" fmla="*/ 152 w 164"/>
              <a:gd name="T3" fmla="*/ 3295 h 3301"/>
              <a:gd name="T4" fmla="*/ 0 w 164"/>
              <a:gd name="T5" fmla="*/ 7 h 3301"/>
              <a:gd name="T6" fmla="*/ 6 w 164"/>
              <a:gd name="T7" fmla="*/ 1 h 3301"/>
              <a:gd name="T8" fmla="*/ 12 w 164"/>
              <a:gd name="T9" fmla="*/ 6 h 3301"/>
              <a:gd name="T10" fmla="*/ 164 w 164"/>
              <a:gd name="T11" fmla="*/ 3295 h 3301"/>
              <a:gd name="T12" fmla="*/ 158 w 164"/>
              <a:gd name="T13" fmla="*/ 3301 h 3301"/>
              <a:gd name="T14" fmla="*/ 158 w 164"/>
              <a:gd name="T15" fmla="*/ 3301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" h="3301">
                <a:moveTo>
                  <a:pt x="158" y="3301"/>
                </a:moveTo>
                <a:cubicBezTo>
                  <a:pt x="155" y="3301"/>
                  <a:pt x="152" y="3298"/>
                  <a:pt x="152" y="3295"/>
                </a:cubicBezTo>
                <a:cubicBezTo>
                  <a:pt x="0" y="7"/>
                  <a:pt x="0" y="7"/>
                  <a:pt x="0" y="7"/>
                </a:cubicBezTo>
                <a:cubicBezTo>
                  <a:pt x="0" y="4"/>
                  <a:pt x="2" y="1"/>
                  <a:pt x="6" y="1"/>
                </a:cubicBezTo>
                <a:cubicBezTo>
                  <a:pt x="9" y="0"/>
                  <a:pt x="12" y="3"/>
                  <a:pt x="12" y="6"/>
                </a:cubicBezTo>
                <a:cubicBezTo>
                  <a:pt x="164" y="3295"/>
                  <a:pt x="164" y="3295"/>
                  <a:pt x="164" y="3295"/>
                </a:cubicBezTo>
                <a:cubicBezTo>
                  <a:pt x="164" y="3298"/>
                  <a:pt x="161" y="3301"/>
                  <a:pt x="158" y="3301"/>
                </a:cubicBezTo>
                <a:cubicBezTo>
                  <a:pt x="158" y="3301"/>
                  <a:pt x="158" y="3301"/>
                  <a:pt x="158" y="3301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1" name="Freeform 5"/>
          <p:cNvSpPr/>
          <p:nvPr/>
        </p:nvSpPr>
        <p:spPr bwMode="auto">
          <a:xfrm>
            <a:off x="3747762" y="2649685"/>
            <a:ext cx="505121" cy="797782"/>
          </a:xfrm>
          <a:custGeom>
            <a:avLst/>
            <a:gdLst>
              <a:gd name="T0" fmla="*/ 557 w 561"/>
              <a:gd name="T1" fmla="*/ 886 h 886"/>
              <a:gd name="T2" fmla="*/ 553 w 561"/>
              <a:gd name="T3" fmla="*/ 884 h 886"/>
              <a:gd name="T4" fmla="*/ 1 w 561"/>
              <a:gd name="T5" fmla="*/ 6 h 886"/>
              <a:gd name="T6" fmla="*/ 2 w 561"/>
              <a:gd name="T7" fmla="*/ 1 h 886"/>
              <a:gd name="T8" fmla="*/ 8 w 561"/>
              <a:gd name="T9" fmla="*/ 2 h 886"/>
              <a:gd name="T10" fmla="*/ 560 w 561"/>
              <a:gd name="T11" fmla="*/ 880 h 886"/>
              <a:gd name="T12" fmla="*/ 559 w 561"/>
              <a:gd name="T13" fmla="*/ 886 h 886"/>
              <a:gd name="T14" fmla="*/ 557 w 561"/>
              <a:gd name="T15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1" h="886">
                <a:moveTo>
                  <a:pt x="557" y="886"/>
                </a:moveTo>
                <a:cubicBezTo>
                  <a:pt x="555" y="886"/>
                  <a:pt x="554" y="886"/>
                  <a:pt x="553" y="884"/>
                </a:cubicBezTo>
                <a:cubicBezTo>
                  <a:pt x="1" y="6"/>
                  <a:pt x="1" y="6"/>
                  <a:pt x="1" y="6"/>
                </a:cubicBezTo>
                <a:cubicBezTo>
                  <a:pt x="0" y="5"/>
                  <a:pt x="1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60" y="880"/>
                  <a:pt x="560" y="880"/>
                  <a:pt x="560" y="880"/>
                </a:cubicBezTo>
                <a:cubicBezTo>
                  <a:pt x="561" y="882"/>
                  <a:pt x="561" y="885"/>
                  <a:pt x="559" y="886"/>
                </a:cubicBezTo>
                <a:cubicBezTo>
                  <a:pt x="558" y="886"/>
                  <a:pt x="557" y="886"/>
                  <a:pt x="557" y="88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2" name="Freeform 6"/>
          <p:cNvSpPr/>
          <p:nvPr/>
        </p:nvSpPr>
        <p:spPr bwMode="auto">
          <a:xfrm>
            <a:off x="3742134" y="3125258"/>
            <a:ext cx="510749" cy="322209"/>
          </a:xfrm>
          <a:custGeom>
            <a:avLst/>
            <a:gdLst>
              <a:gd name="T0" fmla="*/ 564 w 568"/>
              <a:gd name="T1" fmla="*/ 358 h 358"/>
              <a:gd name="T2" fmla="*/ 562 w 568"/>
              <a:gd name="T3" fmla="*/ 358 h 358"/>
              <a:gd name="T4" fmla="*/ 3 w 568"/>
              <a:gd name="T5" fmla="*/ 8 h 358"/>
              <a:gd name="T6" fmla="*/ 2 w 568"/>
              <a:gd name="T7" fmla="*/ 3 h 358"/>
              <a:gd name="T8" fmla="*/ 7 w 568"/>
              <a:gd name="T9" fmla="*/ 2 h 358"/>
              <a:gd name="T10" fmla="*/ 566 w 568"/>
              <a:gd name="T11" fmla="*/ 351 h 358"/>
              <a:gd name="T12" fmla="*/ 567 w 568"/>
              <a:gd name="T13" fmla="*/ 356 h 358"/>
              <a:gd name="T14" fmla="*/ 564 w 568"/>
              <a:gd name="T15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8" h="358">
                <a:moveTo>
                  <a:pt x="564" y="358"/>
                </a:moveTo>
                <a:cubicBezTo>
                  <a:pt x="563" y="358"/>
                  <a:pt x="562" y="358"/>
                  <a:pt x="562" y="358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5" y="0"/>
                  <a:pt x="7" y="2"/>
                </a:cubicBezTo>
                <a:cubicBezTo>
                  <a:pt x="566" y="351"/>
                  <a:pt x="566" y="351"/>
                  <a:pt x="566" y="351"/>
                </a:cubicBezTo>
                <a:cubicBezTo>
                  <a:pt x="568" y="352"/>
                  <a:pt x="568" y="355"/>
                  <a:pt x="567" y="356"/>
                </a:cubicBezTo>
                <a:cubicBezTo>
                  <a:pt x="566" y="358"/>
                  <a:pt x="565" y="358"/>
                  <a:pt x="564" y="35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3" name="Freeform 7"/>
          <p:cNvSpPr/>
          <p:nvPr/>
        </p:nvSpPr>
        <p:spPr bwMode="auto">
          <a:xfrm>
            <a:off x="3743540" y="2649685"/>
            <a:ext cx="12664" cy="484016"/>
          </a:xfrm>
          <a:custGeom>
            <a:avLst/>
            <a:gdLst>
              <a:gd name="T0" fmla="*/ 4 w 15"/>
              <a:gd name="T1" fmla="*/ 537 h 537"/>
              <a:gd name="T2" fmla="*/ 4 w 15"/>
              <a:gd name="T3" fmla="*/ 537 h 537"/>
              <a:gd name="T4" fmla="*/ 0 w 15"/>
              <a:gd name="T5" fmla="*/ 533 h 537"/>
              <a:gd name="T6" fmla="*/ 7 w 15"/>
              <a:gd name="T7" fmla="*/ 4 h 537"/>
              <a:gd name="T8" fmla="*/ 11 w 15"/>
              <a:gd name="T9" fmla="*/ 0 h 537"/>
              <a:gd name="T10" fmla="*/ 11 w 15"/>
              <a:gd name="T11" fmla="*/ 0 h 537"/>
              <a:gd name="T12" fmla="*/ 15 w 15"/>
              <a:gd name="T13" fmla="*/ 4 h 537"/>
              <a:gd name="T14" fmla="*/ 8 w 15"/>
              <a:gd name="T15" fmla="*/ 533 h 537"/>
              <a:gd name="T16" fmla="*/ 4 w 15"/>
              <a:gd name="T17" fmla="*/ 537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537">
                <a:moveTo>
                  <a:pt x="4" y="537"/>
                </a:moveTo>
                <a:cubicBezTo>
                  <a:pt x="4" y="537"/>
                  <a:pt x="4" y="537"/>
                  <a:pt x="4" y="537"/>
                </a:cubicBezTo>
                <a:cubicBezTo>
                  <a:pt x="2" y="537"/>
                  <a:pt x="0" y="535"/>
                  <a:pt x="0" y="533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8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5" y="2"/>
                  <a:pt x="15" y="4"/>
                </a:cubicBezTo>
                <a:cubicBezTo>
                  <a:pt x="8" y="533"/>
                  <a:pt x="8" y="533"/>
                  <a:pt x="8" y="533"/>
                </a:cubicBezTo>
                <a:cubicBezTo>
                  <a:pt x="8" y="535"/>
                  <a:pt x="6" y="537"/>
                  <a:pt x="4" y="5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4" name="Freeform 8"/>
          <p:cNvSpPr/>
          <p:nvPr/>
        </p:nvSpPr>
        <p:spPr bwMode="auto">
          <a:xfrm>
            <a:off x="2741741" y="3092897"/>
            <a:ext cx="1008835" cy="40804"/>
          </a:xfrm>
          <a:custGeom>
            <a:avLst/>
            <a:gdLst>
              <a:gd name="T0" fmla="*/ 1118 w 1122"/>
              <a:gd name="T1" fmla="*/ 44 h 44"/>
              <a:gd name="T2" fmla="*/ 1118 w 1122"/>
              <a:gd name="T3" fmla="*/ 44 h 44"/>
              <a:gd name="T4" fmla="*/ 4 w 1122"/>
              <a:gd name="T5" fmla="*/ 8 h 44"/>
              <a:gd name="T6" fmla="*/ 0 w 1122"/>
              <a:gd name="T7" fmla="*/ 4 h 44"/>
              <a:gd name="T8" fmla="*/ 4 w 1122"/>
              <a:gd name="T9" fmla="*/ 0 h 44"/>
              <a:gd name="T10" fmla="*/ 1118 w 1122"/>
              <a:gd name="T11" fmla="*/ 36 h 44"/>
              <a:gd name="T12" fmla="*/ 1122 w 1122"/>
              <a:gd name="T13" fmla="*/ 40 h 44"/>
              <a:gd name="T14" fmla="*/ 1118 w 1122"/>
              <a:gd name="T1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2" h="44">
                <a:moveTo>
                  <a:pt x="1118" y="44"/>
                </a:moveTo>
                <a:cubicBezTo>
                  <a:pt x="1118" y="44"/>
                  <a:pt x="1118" y="44"/>
                  <a:pt x="1118" y="44"/>
                </a:cubicBezTo>
                <a:cubicBezTo>
                  <a:pt x="4" y="8"/>
                  <a:pt x="4" y="8"/>
                  <a:pt x="4" y="8"/>
                </a:cubicBezTo>
                <a:cubicBezTo>
                  <a:pt x="1" y="8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118" y="36"/>
                  <a:pt x="1118" y="36"/>
                  <a:pt x="1118" y="36"/>
                </a:cubicBezTo>
                <a:cubicBezTo>
                  <a:pt x="1120" y="36"/>
                  <a:pt x="1122" y="38"/>
                  <a:pt x="1122" y="40"/>
                </a:cubicBezTo>
                <a:cubicBezTo>
                  <a:pt x="1122" y="42"/>
                  <a:pt x="1120" y="44"/>
                  <a:pt x="1118" y="4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5" name="Freeform 9"/>
          <p:cNvSpPr/>
          <p:nvPr/>
        </p:nvSpPr>
        <p:spPr bwMode="auto">
          <a:xfrm>
            <a:off x="2599632" y="3092897"/>
            <a:ext cx="149144" cy="574065"/>
          </a:xfrm>
          <a:custGeom>
            <a:avLst/>
            <a:gdLst>
              <a:gd name="T0" fmla="*/ 4 w 166"/>
              <a:gd name="T1" fmla="*/ 637 h 637"/>
              <a:gd name="T2" fmla="*/ 4 w 166"/>
              <a:gd name="T3" fmla="*/ 637 h 637"/>
              <a:gd name="T4" fmla="*/ 1 w 166"/>
              <a:gd name="T5" fmla="*/ 632 h 637"/>
              <a:gd name="T6" fmla="*/ 158 w 166"/>
              <a:gd name="T7" fmla="*/ 3 h 637"/>
              <a:gd name="T8" fmla="*/ 163 w 166"/>
              <a:gd name="T9" fmla="*/ 1 h 637"/>
              <a:gd name="T10" fmla="*/ 166 w 166"/>
              <a:gd name="T11" fmla="*/ 5 h 637"/>
              <a:gd name="T12" fmla="*/ 8 w 166"/>
              <a:gd name="T13" fmla="*/ 634 h 637"/>
              <a:gd name="T14" fmla="*/ 4 w 166"/>
              <a:gd name="T15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6" h="637">
                <a:moveTo>
                  <a:pt x="4" y="637"/>
                </a:moveTo>
                <a:cubicBezTo>
                  <a:pt x="4" y="637"/>
                  <a:pt x="4" y="637"/>
                  <a:pt x="4" y="637"/>
                </a:cubicBezTo>
                <a:cubicBezTo>
                  <a:pt x="1" y="636"/>
                  <a:pt x="0" y="634"/>
                  <a:pt x="1" y="632"/>
                </a:cubicBezTo>
                <a:cubicBezTo>
                  <a:pt x="158" y="3"/>
                  <a:pt x="158" y="3"/>
                  <a:pt x="158" y="3"/>
                </a:cubicBezTo>
                <a:cubicBezTo>
                  <a:pt x="158" y="1"/>
                  <a:pt x="161" y="0"/>
                  <a:pt x="163" y="1"/>
                </a:cubicBezTo>
                <a:cubicBezTo>
                  <a:pt x="165" y="1"/>
                  <a:pt x="166" y="3"/>
                  <a:pt x="166" y="5"/>
                </a:cubicBezTo>
                <a:cubicBezTo>
                  <a:pt x="8" y="634"/>
                  <a:pt x="8" y="634"/>
                  <a:pt x="8" y="634"/>
                </a:cubicBezTo>
                <a:cubicBezTo>
                  <a:pt x="8" y="636"/>
                  <a:pt x="6" y="637"/>
                  <a:pt x="4" y="6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6" name="Freeform 10"/>
          <p:cNvSpPr/>
          <p:nvPr/>
        </p:nvSpPr>
        <p:spPr bwMode="auto">
          <a:xfrm>
            <a:off x="2444859" y="2981742"/>
            <a:ext cx="161808" cy="685220"/>
          </a:xfrm>
          <a:custGeom>
            <a:avLst/>
            <a:gdLst>
              <a:gd name="T0" fmla="*/ 176 w 181"/>
              <a:gd name="T1" fmla="*/ 761 h 761"/>
              <a:gd name="T2" fmla="*/ 173 w 181"/>
              <a:gd name="T3" fmla="*/ 758 h 761"/>
              <a:gd name="T4" fmla="*/ 1 w 181"/>
              <a:gd name="T5" fmla="*/ 5 h 761"/>
              <a:gd name="T6" fmla="*/ 4 w 181"/>
              <a:gd name="T7" fmla="*/ 0 h 761"/>
              <a:gd name="T8" fmla="*/ 8 w 181"/>
              <a:gd name="T9" fmla="*/ 3 h 761"/>
              <a:gd name="T10" fmla="*/ 180 w 181"/>
              <a:gd name="T11" fmla="*/ 756 h 761"/>
              <a:gd name="T12" fmla="*/ 177 w 181"/>
              <a:gd name="T13" fmla="*/ 761 h 761"/>
              <a:gd name="T14" fmla="*/ 176 w 181"/>
              <a:gd name="T15" fmla="*/ 761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" h="761">
                <a:moveTo>
                  <a:pt x="176" y="761"/>
                </a:moveTo>
                <a:cubicBezTo>
                  <a:pt x="175" y="761"/>
                  <a:pt x="173" y="760"/>
                  <a:pt x="173" y="758"/>
                </a:cubicBezTo>
                <a:cubicBezTo>
                  <a:pt x="1" y="5"/>
                  <a:pt x="1" y="5"/>
                  <a:pt x="1" y="5"/>
                </a:cubicBezTo>
                <a:cubicBezTo>
                  <a:pt x="0" y="3"/>
                  <a:pt x="1" y="1"/>
                  <a:pt x="4" y="0"/>
                </a:cubicBezTo>
                <a:cubicBezTo>
                  <a:pt x="6" y="0"/>
                  <a:pt x="8" y="1"/>
                  <a:pt x="8" y="3"/>
                </a:cubicBezTo>
                <a:cubicBezTo>
                  <a:pt x="180" y="756"/>
                  <a:pt x="180" y="756"/>
                  <a:pt x="180" y="756"/>
                </a:cubicBezTo>
                <a:cubicBezTo>
                  <a:pt x="181" y="758"/>
                  <a:pt x="180" y="760"/>
                  <a:pt x="177" y="761"/>
                </a:cubicBezTo>
                <a:cubicBezTo>
                  <a:pt x="177" y="761"/>
                  <a:pt x="177" y="761"/>
                  <a:pt x="176" y="7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7" name="Freeform 11"/>
          <p:cNvSpPr/>
          <p:nvPr/>
        </p:nvSpPr>
        <p:spPr bwMode="auto">
          <a:xfrm>
            <a:off x="1782152" y="3658520"/>
            <a:ext cx="824515" cy="144924"/>
          </a:xfrm>
          <a:custGeom>
            <a:avLst/>
            <a:gdLst>
              <a:gd name="T0" fmla="*/ 5 w 917"/>
              <a:gd name="T1" fmla="*/ 161 h 161"/>
              <a:gd name="T2" fmla="*/ 1 w 917"/>
              <a:gd name="T3" fmla="*/ 158 h 161"/>
              <a:gd name="T4" fmla="*/ 4 w 917"/>
              <a:gd name="T5" fmla="*/ 153 h 161"/>
              <a:gd name="T6" fmla="*/ 912 w 917"/>
              <a:gd name="T7" fmla="*/ 1 h 161"/>
              <a:gd name="T8" fmla="*/ 916 w 917"/>
              <a:gd name="T9" fmla="*/ 4 h 161"/>
              <a:gd name="T10" fmla="*/ 913 w 917"/>
              <a:gd name="T11" fmla="*/ 9 h 161"/>
              <a:gd name="T12" fmla="*/ 5 w 917"/>
              <a:gd name="T13" fmla="*/ 161 h 161"/>
              <a:gd name="T14" fmla="*/ 5 w 917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7" h="161">
                <a:moveTo>
                  <a:pt x="5" y="161"/>
                </a:moveTo>
                <a:cubicBezTo>
                  <a:pt x="3" y="161"/>
                  <a:pt x="1" y="160"/>
                  <a:pt x="1" y="158"/>
                </a:cubicBezTo>
                <a:cubicBezTo>
                  <a:pt x="0" y="155"/>
                  <a:pt x="2" y="153"/>
                  <a:pt x="4" y="153"/>
                </a:cubicBezTo>
                <a:cubicBezTo>
                  <a:pt x="912" y="1"/>
                  <a:pt x="912" y="1"/>
                  <a:pt x="912" y="1"/>
                </a:cubicBezTo>
                <a:cubicBezTo>
                  <a:pt x="914" y="0"/>
                  <a:pt x="916" y="2"/>
                  <a:pt x="916" y="4"/>
                </a:cubicBezTo>
                <a:cubicBezTo>
                  <a:pt x="917" y="6"/>
                  <a:pt x="915" y="8"/>
                  <a:pt x="913" y="9"/>
                </a:cubicBezTo>
                <a:cubicBezTo>
                  <a:pt x="5" y="161"/>
                  <a:pt x="5" y="161"/>
                  <a:pt x="5" y="161"/>
                </a:cubicBezTo>
                <a:cubicBezTo>
                  <a:pt x="5" y="161"/>
                  <a:pt x="5" y="161"/>
                  <a:pt x="5" y="16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8" name="Freeform 12"/>
          <p:cNvSpPr/>
          <p:nvPr/>
        </p:nvSpPr>
        <p:spPr bwMode="auto">
          <a:xfrm>
            <a:off x="2444859" y="2228986"/>
            <a:ext cx="339093" cy="759792"/>
          </a:xfrm>
          <a:custGeom>
            <a:avLst/>
            <a:gdLst>
              <a:gd name="T0" fmla="*/ 5 w 378"/>
              <a:gd name="T1" fmla="*/ 845 h 845"/>
              <a:gd name="T2" fmla="*/ 3 w 378"/>
              <a:gd name="T3" fmla="*/ 845 h 845"/>
              <a:gd name="T4" fmla="*/ 1 w 378"/>
              <a:gd name="T5" fmla="*/ 840 h 845"/>
              <a:gd name="T6" fmla="*/ 369 w 378"/>
              <a:gd name="T7" fmla="*/ 3 h 845"/>
              <a:gd name="T8" fmla="*/ 375 w 378"/>
              <a:gd name="T9" fmla="*/ 1 h 845"/>
              <a:gd name="T10" fmla="*/ 377 w 378"/>
              <a:gd name="T11" fmla="*/ 6 h 845"/>
              <a:gd name="T12" fmla="*/ 8 w 378"/>
              <a:gd name="T13" fmla="*/ 843 h 845"/>
              <a:gd name="T14" fmla="*/ 5 w 378"/>
              <a:gd name="T1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8" h="845">
                <a:moveTo>
                  <a:pt x="5" y="845"/>
                </a:moveTo>
                <a:cubicBezTo>
                  <a:pt x="4" y="845"/>
                  <a:pt x="3" y="845"/>
                  <a:pt x="3" y="845"/>
                </a:cubicBezTo>
                <a:cubicBezTo>
                  <a:pt x="1" y="844"/>
                  <a:pt x="0" y="842"/>
                  <a:pt x="1" y="840"/>
                </a:cubicBezTo>
                <a:cubicBezTo>
                  <a:pt x="369" y="3"/>
                  <a:pt x="369" y="3"/>
                  <a:pt x="369" y="3"/>
                </a:cubicBezTo>
                <a:cubicBezTo>
                  <a:pt x="370" y="1"/>
                  <a:pt x="373" y="0"/>
                  <a:pt x="375" y="1"/>
                </a:cubicBezTo>
                <a:cubicBezTo>
                  <a:pt x="377" y="1"/>
                  <a:pt x="378" y="4"/>
                  <a:pt x="377" y="6"/>
                </a:cubicBezTo>
                <a:cubicBezTo>
                  <a:pt x="8" y="843"/>
                  <a:pt x="8" y="843"/>
                  <a:pt x="8" y="843"/>
                </a:cubicBezTo>
                <a:cubicBezTo>
                  <a:pt x="8" y="844"/>
                  <a:pt x="6" y="845"/>
                  <a:pt x="5" y="84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9" name="Freeform 13"/>
          <p:cNvSpPr/>
          <p:nvPr/>
        </p:nvSpPr>
        <p:spPr bwMode="auto">
          <a:xfrm>
            <a:off x="1856724" y="2228986"/>
            <a:ext cx="927228" cy="156180"/>
          </a:xfrm>
          <a:custGeom>
            <a:avLst/>
            <a:gdLst>
              <a:gd name="T0" fmla="*/ 5 w 1030"/>
              <a:gd name="T1" fmla="*/ 174 h 174"/>
              <a:gd name="T2" fmla="*/ 1 w 1030"/>
              <a:gd name="T3" fmla="*/ 170 h 174"/>
              <a:gd name="T4" fmla="*/ 4 w 1030"/>
              <a:gd name="T5" fmla="*/ 166 h 174"/>
              <a:gd name="T6" fmla="*/ 1025 w 1030"/>
              <a:gd name="T7" fmla="*/ 0 h 174"/>
              <a:gd name="T8" fmla="*/ 1030 w 1030"/>
              <a:gd name="T9" fmla="*/ 4 h 174"/>
              <a:gd name="T10" fmla="*/ 1027 w 1030"/>
              <a:gd name="T11" fmla="*/ 8 h 174"/>
              <a:gd name="T12" fmla="*/ 5 w 1030"/>
              <a:gd name="T13" fmla="*/ 174 h 174"/>
              <a:gd name="T14" fmla="*/ 5 w 1030"/>
              <a:gd name="T15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74">
                <a:moveTo>
                  <a:pt x="5" y="174"/>
                </a:moveTo>
                <a:cubicBezTo>
                  <a:pt x="3" y="174"/>
                  <a:pt x="1" y="172"/>
                  <a:pt x="1" y="170"/>
                </a:cubicBezTo>
                <a:cubicBezTo>
                  <a:pt x="0" y="168"/>
                  <a:pt x="2" y="166"/>
                  <a:pt x="4" y="166"/>
                </a:cubicBezTo>
                <a:cubicBezTo>
                  <a:pt x="1025" y="0"/>
                  <a:pt x="1025" y="0"/>
                  <a:pt x="1025" y="0"/>
                </a:cubicBezTo>
                <a:cubicBezTo>
                  <a:pt x="1028" y="0"/>
                  <a:pt x="1030" y="1"/>
                  <a:pt x="1030" y="4"/>
                </a:cubicBezTo>
                <a:cubicBezTo>
                  <a:pt x="1030" y="6"/>
                  <a:pt x="1029" y="8"/>
                  <a:pt x="1027" y="8"/>
                </a:cubicBezTo>
                <a:cubicBezTo>
                  <a:pt x="5" y="174"/>
                  <a:pt x="5" y="174"/>
                  <a:pt x="5" y="174"/>
                </a:cubicBezTo>
                <a:cubicBezTo>
                  <a:pt x="5" y="174"/>
                  <a:pt x="5" y="174"/>
                  <a:pt x="5" y="17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0" name="Freeform 14"/>
          <p:cNvSpPr/>
          <p:nvPr/>
        </p:nvSpPr>
        <p:spPr bwMode="auto">
          <a:xfrm>
            <a:off x="1856724" y="2376722"/>
            <a:ext cx="595171" cy="612055"/>
          </a:xfrm>
          <a:custGeom>
            <a:avLst/>
            <a:gdLst>
              <a:gd name="T0" fmla="*/ 658 w 662"/>
              <a:gd name="T1" fmla="*/ 680 h 680"/>
              <a:gd name="T2" fmla="*/ 655 w 662"/>
              <a:gd name="T3" fmla="*/ 679 h 680"/>
              <a:gd name="T4" fmla="*/ 2 w 662"/>
              <a:gd name="T5" fmla="*/ 7 h 680"/>
              <a:gd name="T6" fmla="*/ 2 w 662"/>
              <a:gd name="T7" fmla="*/ 2 h 680"/>
              <a:gd name="T8" fmla="*/ 8 w 662"/>
              <a:gd name="T9" fmla="*/ 2 h 680"/>
              <a:gd name="T10" fmla="*/ 660 w 662"/>
              <a:gd name="T11" fmla="*/ 673 h 680"/>
              <a:gd name="T12" fmla="*/ 660 w 662"/>
              <a:gd name="T13" fmla="*/ 679 h 680"/>
              <a:gd name="T14" fmla="*/ 658 w 662"/>
              <a:gd name="T15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2" h="680">
                <a:moveTo>
                  <a:pt x="658" y="680"/>
                </a:moveTo>
                <a:cubicBezTo>
                  <a:pt x="656" y="680"/>
                  <a:pt x="655" y="680"/>
                  <a:pt x="655" y="679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2" y="2"/>
                </a:cubicBezTo>
                <a:cubicBezTo>
                  <a:pt x="3" y="0"/>
                  <a:pt x="6" y="0"/>
                  <a:pt x="8" y="2"/>
                </a:cubicBezTo>
                <a:cubicBezTo>
                  <a:pt x="660" y="673"/>
                  <a:pt x="660" y="673"/>
                  <a:pt x="660" y="673"/>
                </a:cubicBezTo>
                <a:cubicBezTo>
                  <a:pt x="662" y="675"/>
                  <a:pt x="662" y="678"/>
                  <a:pt x="660" y="679"/>
                </a:cubicBezTo>
                <a:cubicBezTo>
                  <a:pt x="660" y="680"/>
                  <a:pt x="659" y="680"/>
                  <a:pt x="658" y="6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1" name="Freeform 15"/>
          <p:cNvSpPr/>
          <p:nvPr/>
        </p:nvSpPr>
        <p:spPr bwMode="auto">
          <a:xfrm>
            <a:off x="1858131" y="2378130"/>
            <a:ext cx="39397" cy="413665"/>
          </a:xfrm>
          <a:custGeom>
            <a:avLst/>
            <a:gdLst>
              <a:gd name="T0" fmla="*/ 40 w 44"/>
              <a:gd name="T1" fmla="*/ 459 h 459"/>
              <a:gd name="T2" fmla="*/ 36 w 44"/>
              <a:gd name="T3" fmla="*/ 455 h 459"/>
              <a:gd name="T4" fmla="*/ 0 w 44"/>
              <a:gd name="T5" fmla="*/ 4 h 459"/>
              <a:gd name="T6" fmla="*/ 3 w 44"/>
              <a:gd name="T7" fmla="*/ 0 h 459"/>
              <a:gd name="T8" fmla="*/ 8 w 44"/>
              <a:gd name="T9" fmla="*/ 3 h 459"/>
              <a:gd name="T10" fmla="*/ 44 w 44"/>
              <a:gd name="T11" fmla="*/ 454 h 459"/>
              <a:gd name="T12" fmla="*/ 40 w 44"/>
              <a:gd name="T13" fmla="*/ 459 h 459"/>
              <a:gd name="T14" fmla="*/ 40 w 44"/>
              <a:gd name="T15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459">
                <a:moveTo>
                  <a:pt x="40" y="459"/>
                </a:moveTo>
                <a:cubicBezTo>
                  <a:pt x="38" y="459"/>
                  <a:pt x="36" y="457"/>
                  <a:pt x="36" y="45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1"/>
                  <a:pt x="8" y="3"/>
                </a:cubicBezTo>
                <a:cubicBezTo>
                  <a:pt x="44" y="454"/>
                  <a:pt x="44" y="454"/>
                  <a:pt x="44" y="454"/>
                </a:cubicBezTo>
                <a:cubicBezTo>
                  <a:pt x="44" y="457"/>
                  <a:pt x="42" y="459"/>
                  <a:pt x="40" y="459"/>
                </a:cubicBezTo>
                <a:cubicBezTo>
                  <a:pt x="40" y="459"/>
                  <a:pt x="40" y="459"/>
                  <a:pt x="40" y="45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2" name="Freeform 16"/>
          <p:cNvSpPr/>
          <p:nvPr/>
        </p:nvSpPr>
        <p:spPr bwMode="auto">
          <a:xfrm>
            <a:off x="1889085" y="2783352"/>
            <a:ext cx="562809" cy="205425"/>
          </a:xfrm>
          <a:custGeom>
            <a:avLst/>
            <a:gdLst>
              <a:gd name="T0" fmla="*/ 622 w 626"/>
              <a:gd name="T1" fmla="*/ 229 h 229"/>
              <a:gd name="T2" fmla="*/ 620 w 626"/>
              <a:gd name="T3" fmla="*/ 229 h 229"/>
              <a:gd name="T4" fmla="*/ 4 w 626"/>
              <a:gd name="T5" fmla="*/ 9 h 229"/>
              <a:gd name="T6" fmla="*/ 1 w 626"/>
              <a:gd name="T7" fmla="*/ 3 h 229"/>
              <a:gd name="T8" fmla="*/ 6 w 626"/>
              <a:gd name="T9" fmla="*/ 1 h 229"/>
              <a:gd name="T10" fmla="*/ 623 w 626"/>
              <a:gd name="T11" fmla="*/ 221 h 229"/>
              <a:gd name="T12" fmla="*/ 625 w 626"/>
              <a:gd name="T13" fmla="*/ 227 h 229"/>
              <a:gd name="T14" fmla="*/ 622 w 626"/>
              <a:gd name="T15" fmla="*/ 229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6" h="229">
                <a:moveTo>
                  <a:pt x="622" y="229"/>
                </a:moveTo>
                <a:cubicBezTo>
                  <a:pt x="621" y="229"/>
                  <a:pt x="621" y="229"/>
                  <a:pt x="620" y="229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623" y="221"/>
                  <a:pt x="623" y="221"/>
                  <a:pt x="623" y="221"/>
                </a:cubicBezTo>
                <a:cubicBezTo>
                  <a:pt x="625" y="222"/>
                  <a:pt x="626" y="224"/>
                  <a:pt x="625" y="227"/>
                </a:cubicBezTo>
                <a:cubicBezTo>
                  <a:pt x="625" y="228"/>
                  <a:pt x="623" y="229"/>
                  <a:pt x="622" y="22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3" name="Freeform 17"/>
          <p:cNvSpPr/>
          <p:nvPr/>
        </p:nvSpPr>
        <p:spPr bwMode="auto">
          <a:xfrm>
            <a:off x="1707580" y="2981742"/>
            <a:ext cx="744315" cy="517784"/>
          </a:xfrm>
          <a:custGeom>
            <a:avLst/>
            <a:gdLst>
              <a:gd name="T0" fmla="*/ 5 w 828"/>
              <a:gd name="T1" fmla="*/ 575 h 575"/>
              <a:gd name="T2" fmla="*/ 1 w 828"/>
              <a:gd name="T3" fmla="*/ 573 h 575"/>
              <a:gd name="T4" fmla="*/ 2 w 828"/>
              <a:gd name="T5" fmla="*/ 567 h 575"/>
              <a:gd name="T6" fmla="*/ 821 w 828"/>
              <a:gd name="T7" fmla="*/ 1 h 575"/>
              <a:gd name="T8" fmla="*/ 827 w 828"/>
              <a:gd name="T9" fmla="*/ 2 h 575"/>
              <a:gd name="T10" fmla="*/ 826 w 828"/>
              <a:gd name="T11" fmla="*/ 8 h 575"/>
              <a:gd name="T12" fmla="*/ 7 w 828"/>
              <a:gd name="T13" fmla="*/ 574 h 575"/>
              <a:gd name="T14" fmla="*/ 5 w 828"/>
              <a:gd name="T15" fmla="*/ 575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8" h="575">
                <a:moveTo>
                  <a:pt x="5" y="575"/>
                </a:moveTo>
                <a:cubicBezTo>
                  <a:pt x="3" y="575"/>
                  <a:pt x="2" y="574"/>
                  <a:pt x="1" y="573"/>
                </a:cubicBezTo>
                <a:cubicBezTo>
                  <a:pt x="0" y="571"/>
                  <a:pt x="1" y="569"/>
                  <a:pt x="2" y="567"/>
                </a:cubicBezTo>
                <a:cubicBezTo>
                  <a:pt x="821" y="1"/>
                  <a:pt x="821" y="1"/>
                  <a:pt x="821" y="1"/>
                </a:cubicBezTo>
                <a:cubicBezTo>
                  <a:pt x="823" y="0"/>
                  <a:pt x="826" y="0"/>
                  <a:pt x="827" y="2"/>
                </a:cubicBezTo>
                <a:cubicBezTo>
                  <a:pt x="828" y="4"/>
                  <a:pt x="828" y="6"/>
                  <a:pt x="826" y="8"/>
                </a:cubicBezTo>
                <a:cubicBezTo>
                  <a:pt x="7" y="574"/>
                  <a:pt x="7" y="574"/>
                  <a:pt x="7" y="574"/>
                </a:cubicBezTo>
                <a:cubicBezTo>
                  <a:pt x="6" y="574"/>
                  <a:pt x="5" y="575"/>
                  <a:pt x="5" y="5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4" name="Freeform 18"/>
          <p:cNvSpPr/>
          <p:nvPr/>
        </p:nvSpPr>
        <p:spPr bwMode="auto">
          <a:xfrm>
            <a:off x="1782152" y="2981742"/>
            <a:ext cx="669742" cy="821701"/>
          </a:xfrm>
          <a:custGeom>
            <a:avLst/>
            <a:gdLst>
              <a:gd name="T0" fmla="*/ 5 w 745"/>
              <a:gd name="T1" fmla="*/ 913 h 913"/>
              <a:gd name="T2" fmla="*/ 2 w 745"/>
              <a:gd name="T3" fmla="*/ 912 h 913"/>
              <a:gd name="T4" fmla="*/ 2 w 745"/>
              <a:gd name="T5" fmla="*/ 906 h 913"/>
              <a:gd name="T6" fmla="*/ 737 w 745"/>
              <a:gd name="T7" fmla="*/ 2 h 913"/>
              <a:gd name="T8" fmla="*/ 743 w 745"/>
              <a:gd name="T9" fmla="*/ 1 h 913"/>
              <a:gd name="T10" fmla="*/ 744 w 745"/>
              <a:gd name="T11" fmla="*/ 7 h 913"/>
              <a:gd name="T12" fmla="*/ 8 w 745"/>
              <a:gd name="T13" fmla="*/ 911 h 913"/>
              <a:gd name="T14" fmla="*/ 5 w 745"/>
              <a:gd name="T15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5" h="913">
                <a:moveTo>
                  <a:pt x="5" y="913"/>
                </a:moveTo>
                <a:cubicBezTo>
                  <a:pt x="4" y="913"/>
                  <a:pt x="3" y="913"/>
                  <a:pt x="2" y="912"/>
                </a:cubicBezTo>
                <a:cubicBezTo>
                  <a:pt x="1" y="911"/>
                  <a:pt x="0" y="908"/>
                  <a:pt x="2" y="906"/>
                </a:cubicBezTo>
                <a:cubicBezTo>
                  <a:pt x="737" y="2"/>
                  <a:pt x="737" y="2"/>
                  <a:pt x="737" y="2"/>
                </a:cubicBezTo>
                <a:cubicBezTo>
                  <a:pt x="739" y="0"/>
                  <a:pt x="741" y="0"/>
                  <a:pt x="743" y="1"/>
                </a:cubicBezTo>
                <a:cubicBezTo>
                  <a:pt x="745" y="3"/>
                  <a:pt x="745" y="5"/>
                  <a:pt x="744" y="7"/>
                </a:cubicBezTo>
                <a:cubicBezTo>
                  <a:pt x="8" y="911"/>
                  <a:pt x="8" y="911"/>
                  <a:pt x="8" y="911"/>
                </a:cubicBezTo>
                <a:cubicBezTo>
                  <a:pt x="7" y="912"/>
                  <a:pt x="6" y="913"/>
                  <a:pt x="5" y="91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5" name="Freeform 19"/>
          <p:cNvSpPr/>
          <p:nvPr/>
        </p:nvSpPr>
        <p:spPr bwMode="auto">
          <a:xfrm>
            <a:off x="505983" y="2783352"/>
            <a:ext cx="1391545" cy="251857"/>
          </a:xfrm>
          <a:custGeom>
            <a:avLst/>
            <a:gdLst>
              <a:gd name="T0" fmla="*/ 5 w 1548"/>
              <a:gd name="T1" fmla="*/ 280 h 280"/>
              <a:gd name="T2" fmla="*/ 1 w 1548"/>
              <a:gd name="T3" fmla="*/ 276 h 280"/>
              <a:gd name="T4" fmla="*/ 4 w 1548"/>
              <a:gd name="T5" fmla="*/ 272 h 280"/>
              <a:gd name="T6" fmla="*/ 1543 w 1548"/>
              <a:gd name="T7" fmla="*/ 1 h 280"/>
              <a:gd name="T8" fmla="*/ 1548 w 1548"/>
              <a:gd name="T9" fmla="*/ 4 h 280"/>
              <a:gd name="T10" fmla="*/ 1545 w 1548"/>
              <a:gd name="T11" fmla="*/ 9 h 280"/>
              <a:gd name="T12" fmla="*/ 5 w 1548"/>
              <a:gd name="T13" fmla="*/ 280 h 280"/>
              <a:gd name="T14" fmla="*/ 5 w 1548"/>
              <a:gd name="T15" fmla="*/ 28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8" h="280">
                <a:moveTo>
                  <a:pt x="5" y="280"/>
                </a:moveTo>
                <a:cubicBezTo>
                  <a:pt x="3" y="280"/>
                  <a:pt x="1" y="278"/>
                  <a:pt x="1" y="276"/>
                </a:cubicBezTo>
                <a:cubicBezTo>
                  <a:pt x="0" y="274"/>
                  <a:pt x="2" y="272"/>
                  <a:pt x="4" y="272"/>
                </a:cubicBezTo>
                <a:cubicBezTo>
                  <a:pt x="1543" y="1"/>
                  <a:pt x="1543" y="1"/>
                  <a:pt x="1543" y="1"/>
                </a:cubicBezTo>
                <a:cubicBezTo>
                  <a:pt x="1545" y="0"/>
                  <a:pt x="1548" y="2"/>
                  <a:pt x="1548" y="4"/>
                </a:cubicBezTo>
                <a:cubicBezTo>
                  <a:pt x="1548" y="6"/>
                  <a:pt x="1547" y="8"/>
                  <a:pt x="1545" y="9"/>
                </a:cubicBezTo>
                <a:cubicBezTo>
                  <a:pt x="5" y="280"/>
                  <a:pt x="5" y="280"/>
                  <a:pt x="5" y="280"/>
                </a:cubicBezTo>
                <a:cubicBezTo>
                  <a:pt x="5" y="280"/>
                  <a:pt x="5" y="280"/>
                  <a:pt x="5" y="2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6" name="Freeform 20"/>
          <p:cNvSpPr/>
          <p:nvPr/>
        </p:nvSpPr>
        <p:spPr bwMode="auto">
          <a:xfrm>
            <a:off x="505983" y="3026767"/>
            <a:ext cx="1210039" cy="472760"/>
          </a:xfrm>
          <a:custGeom>
            <a:avLst/>
            <a:gdLst>
              <a:gd name="T0" fmla="*/ 1342 w 1346"/>
              <a:gd name="T1" fmla="*/ 525 h 525"/>
              <a:gd name="T2" fmla="*/ 1340 w 1346"/>
              <a:gd name="T3" fmla="*/ 524 h 525"/>
              <a:gd name="T4" fmla="*/ 3 w 1346"/>
              <a:gd name="T5" fmla="*/ 8 h 525"/>
              <a:gd name="T6" fmla="*/ 1 w 1346"/>
              <a:gd name="T7" fmla="*/ 3 h 525"/>
              <a:gd name="T8" fmla="*/ 6 w 1346"/>
              <a:gd name="T9" fmla="*/ 1 h 525"/>
              <a:gd name="T10" fmla="*/ 1343 w 1346"/>
              <a:gd name="T11" fmla="*/ 517 h 525"/>
              <a:gd name="T12" fmla="*/ 1345 w 1346"/>
              <a:gd name="T13" fmla="*/ 522 h 525"/>
              <a:gd name="T14" fmla="*/ 1342 w 1346"/>
              <a:gd name="T15" fmla="*/ 525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6" h="525">
                <a:moveTo>
                  <a:pt x="1342" y="525"/>
                </a:moveTo>
                <a:cubicBezTo>
                  <a:pt x="1341" y="525"/>
                  <a:pt x="1341" y="525"/>
                  <a:pt x="1340" y="52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1343" y="517"/>
                  <a:pt x="1343" y="517"/>
                  <a:pt x="1343" y="517"/>
                </a:cubicBezTo>
                <a:cubicBezTo>
                  <a:pt x="1345" y="518"/>
                  <a:pt x="1346" y="520"/>
                  <a:pt x="1345" y="522"/>
                </a:cubicBezTo>
                <a:cubicBezTo>
                  <a:pt x="1345" y="524"/>
                  <a:pt x="1343" y="525"/>
                  <a:pt x="1342" y="5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7" name="Freeform 21"/>
          <p:cNvSpPr/>
          <p:nvPr/>
        </p:nvSpPr>
        <p:spPr bwMode="auto">
          <a:xfrm>
            <a:off x="1707579" y="3491085"/>
            <a:ext cx="83015" cy="312359"/>
          </a:xfrm>
          <a:custGeom>
            <a:avLst/>
            <a:gdLst>
              <a:gd name="T0" fmla="*/ 88 w 92"/>
              <a:gd name="T1" fmla="*/ 347 h 347"/>
              <a:gd name="T2" fmla="*/ 84 w 92"/>
              <a:gd name="T3" fmla="*/ 344 h 347"/>
              <a:gd name="T4" fmla="*/ 1 w 92"/>
              <a:gd name="T5" fmla="*/ 6 h 347"/>
              <a:gd name="T6" fmla="*/ 4 w 92"/>
              <a:gd name="T7" fmla="*/ 1 h 347"/>
              <a:gd name="T8" fmla="*/ 8 w 92"/>
              <a:gd name="T9" fmla="*/ 4 h 347"/>
              <a:gd name="T10" fmla="*/ 92 w 92"/>
              <a:gd name="T11" fmla="*/ 342 h 347"/>
              <a:gd name="T12" fmla="*/ 89 w 92"/>
              <a:gd name="T13" fmla="*/ 347 h 347"/>
              <a:gd name="T14" fmla="*/ 88 w 92"/>
              <a:gd name="T15" fmla="*/ 34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" h="347">
                <a:moveTo>
                  <a:pt x="88" y="347"/>
                </a:moveTo>
                <a:cubicBezTo>
                  <a:pt x="86" y="347"/>
                  <a:pt x="84" y="346"/>
                  <a:pt x="84" y="344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1" y="1"/>
                  <a:pt x="4" y="1"/>
                </a:cubicBezTo>
                <a:cubicBezTo>
                  <a:pt x="6" y="0"/>
                  <a:pt x="8" y="2"/>
                  <a:pt x="8" y="4"/>
                </a:cubicBezTo>
                <a:cubicBezTo>
                  <a:pt x="92" y="342"/>
                  <a:pt x="92" y="342"/>
                  <a:pt x="92" y="342"/>
                </a:cubicBezTo>
                <a:cubicBezTo>
                  <a:pt x="92" y="344"/>
                  <a:pt x="91" y="346"/>
                  <a:pt x="89" y="347"/>
                </a:cubicBezTo>
                <a:cubicBezTo>
                  <a:pt x="88" y="347"/>
                  <a:pt x="88" y="347"/>
                  <a:pt x="88" y="34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" name="Freeform 22"/>
          <p:cNvSpPr/>
          <p:nvPr/>
        </p:nvSpPr>
        <p:spPr bwMode="auto">
          <a:xfrm>
            <a:off x="2775508" y="2228986"/>
            <a:ext cx="517784" cy="401002"/>
          </a:xfrm>
          <a:custGeom>
            <a:avLst/>
            <a:gdLst>
              <a:gd name="T0" fmla="*/ 572 w 576"/>
              <a:gd name="T1" fmla="*/ 446 h 446"/>
              <a:gd name="T2" fmla="*/ 569 w 576"/>
              <a:gd name="T3" fmla="*/ 445 h 446"/>
              <a:gd name="T4" fmla="*/ 3 w 576"/>
              <a:gd name="T5" fmla="*/ 7 h 446"/>
              <a:gd name="T6" fmla="*/ 2 w 576"/>
              <a:gd name="T7" fmla="*/ 2 h 446"/>
              <a:gd name="T8" fmla="*/ 7 w 576"/>
              <a:gd name="T9" fmla="*/ 1 h 446"/>
              <a:gd name="T10" fmla="*/ 574 w 576"/>
              <a:gd name="T11" fmla="*/ 439 h 446"/>
              <a:gd name="T12" fmla="*/ 575 w 576"/>
              <a:gd name="T13" fmla="*/ 444 h 446"/>
              <a:gd name="T14" fmla="*/ 572 w 576"/>
              <a:gd name="T15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" h="446">
                <a:moveTo>
                  <a:pt x="572" y="446"/>
                </a:moveTo>
                <a:cubicBezTo>
                  <a:pt x="571" y="446"/>
                  <a:pt x="570" y="446"/>
                  <a:pt x="569" y="445"/>
                </a:cubicBezTo>
                <a:cubicBezTo>
                  <a:pt x="3" y="7"/>
                  <a:pt x="3" y="7"/>
                  <a:pt x="3" y="7"/>
                </a:cubicBezTo>
                <a:cubicBezTo>
                  <a:pt x="1" y="6"/>
                  <a:pt x="0" y="4"/>
                  <a:pt x="2" y="2"/>
                </a:cubicBezTo>
                <a:cubicBezTo>
                  <a:pt x="3" y="0"/>
                  <a:pt x="6" y="0"/>
                  <a:pt x="7" y="1"/>
                </a:cubicBezTo>
                <a:cubicBezTo>
                  <a:pt x="574" y="439"/>
                  <a:pt x="574" y="439"/>
                  <a:pt x="574" y="439"/>
                </a:cubicBezTo>
                <a:cubicBezTo>
                  <a:pt x="576" y="440"/>
                  <a:pt x="576" y="443"/>
                  <a:pt x="575" y="444"/>
                </a:cubicBezTo>
                <a:cubicBezTo>
                  <a:pt x="574" y="445"/>
                  <a:pt x="573" y="446"/>
                  <a:pt x="572" y="4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9" name="Freeform 23"/>
          <p:cNvSpPr/>
          <p:nvPr/>
        </p:nvSpPr>
        <p:spPr bwMode="auto">
          <a:xfrm>
            <a:off x="2740333" y="2621544"/>
            <a:ext cx="552960" cy="479795"/>
          </a:xfrm>
          <a:custGeom>
            <a:avLst/>
            <a:gdLst>
              <a:gd name="T0" fmla="*/ 5 w 615"/>
              <a:gd name="T1" fmla="*/ 532 h 532"/>
              <a:gd name="T2" fmla="*/ 2 w 615"/>
              <a:gd name="T3" fmla="*/ 531 h 532"/>
              <a:gd name="T4" fmla="*/ 2 w 615"/>
              <a:gd name="T5" fmla="*/ 525 h 532"/>
              <a:gd name="T6" fmla="*/ 608 w 615"/>
              <a:gd name="T7" fmla="*/ 2 h 532"/>
              <a:gd name="T8" fmla="*/ 614 w 615"/>
              <a:gd name="T9" fmla="*/ 2 h 532"/>
              <a:gd name="T10" fmla="*/ 613 w 615"/>
              <a:gd name="T11" fmla="*/ 8 h 532"/>
              <a:gd name="T12" fmla="*/ 7 w 615"/>
              <a:gd name="T13" fmla="*/ 531 h 532"/>
              <a:gd name="T14" fmla="*/ 5 w 615"/>
              <a:gd name="T15" fmla="*/ 53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5" h="532">
                <a:moveTo>
                  <a:pt x="5" y="532"/>
                </a:moveTo>
                <a:cubicBezTo>
                  <a:pt x="4" y="532"/>
                  <a:pt x="2" y="532"/>
                  <a:pt x="2" y="531"/>
                </a:cubicBezTo>
                <a:cubicBezTo>
                  <a:pt x="0" y="529"/>
                  <a:pt x="0" y="527"/>
                  <a:pt x="2" y="525"/>
                </a:cubicBezTo>
                <a:cubicBezTo>
                  <a:pt x="608" y="2"/>
                  <a:pt x="608" y="2"/>
                  <a:pt x="608" y="2"/>
                </a:cubicBezTo>
                <a:cubicBezTo>
                  <a:pt x="610" y="0"/>
                  <a:pt x="612" y="1"/>
                  <a:pt x="614" y="2"/>
                </a:cubicBezTo>
                <a:cubicBezTo>
                  <a:pt x="615" y="4"/>
                  <a:pt x="615" y="6"/>
                  <a:pt x="613" y="8"/>
                </a:cubicBezTo>
                <a:cubicBezTo>
                  <a:pt x="7" y="531"/>
                  <a:pt x="7" y="531"/>
                  <a:pt x="7" y="531"/>
                </a:cubicBezTo>
                <a:cubicBezTo>
                  <a:pt x="7" y="532"/>
                  <a:pt x="6" y="532"/>
                  <a:pt x="5" y="53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0" name="Freeform 24"/>
          <p:cNvSpPr/>
          <p:nvPr/>
        </p:nvSpPr>
        <p:spPr bwMode="auto">
          <a:xfrm>
            <a:off x="3286258" y="2622952"/>
            <a:ext cx="469945" cy="33769"/>
          </a:xfrm>
          <a:custGeom>
            <a:avLst/>
            <a:gdLst>
              <a:gd name="T0" fmla="*/ 519 w 523"/>
              <a:gd name="T1" fmla="*/ 38 h 38"/>
              <a:gd name="T2" fmla="*/ 518 w 523"/>
              <a:gd name="T3" fmla="*/ 38 h 38"/>
              <a:gd name="T4" fmla="*/ 3 w 523"/>
              <a:gd name="T5" fmla="*/ 8 h 38"/>
              <a:gd name="T6" fmla="*/ 0 w 523"/>
              <a:gd name="T7" fmla="*/ 4 h 38"/>
              <a:gd name="T8" fmla="*/ 4 w 523"/>
              <a:gd name="T9" fmla="*/ 0 h 38"/>
              <a:gd name="T10" fmla="*/ 519 w 523"/>
              <a:gd name="T11" fmla="*/ 30 h 38"/>
              <a:gd name="T12" fmla="*/ 523 w 523"/>
              <a:gd name="T13" fmla="*/ 34 h 38"/>
              <a:gd name="T14" fmla="*/ 519 w 523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3" h="38">
                <a:moveTo>
                  <a:pt x="519" y="38"/>
                </a:moveTo>
                <a:cubicBezTo>
                  <a:pt x="519" y="38"/>
                  <a:pt x="518" y="38"/>
                  <a:pt x="518" y="38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519" y="30"/>
                  <a:pt x="519" y="30"/>
                  <a:pt x="519" y="30"/>
                </a:cubicBezTo>
                <a:cubicBezTo>
                  <a:pt x="521" y="30"/>
                  <a:pt x="523" y="32"/>
                  <a:pt x="523" y="34"/>
                </a:cubicBezTo>
                <a:cubicBezTo>
                  <a:pt x="522" y="37"/>
                  <a:pt x="521" y="38"/>
                  <a:pt x="519" y="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1" name="Freeform 25"/>
          <p:cNvSpPr/>
          <p:nvPr/>
        </p:nvSpPr>
        <p:spPr bwMode="auto">
          <a:xfrm>
            <a:off x="3284851" y="1985570"/>
            <a:ext cx="742908" cy="644416"/>
          </a:xfrm>
          <a:custGeom>
            <a:avLst/>
            <a:gdLst>
              <a:gd name="T0" fmla="*/ 5 w 825"/>
              <a:gd name="T1" fmla="*/ 716 h 716"/>
              <a:gd name="T2" fmla="*/ 2 w 825"/>
              <a:gd name="T3" fmla="*/ 714 h 716"/>
              <a:gd name="T4" fmla="*/ 2 w 825"/>
              <a:gd name="T5" fmla="*/ 709 h 716"/>
              <a:gd name="T6" fmla="*/ 818 w 825"/>
              <a:gd name="T7" fmla="*/ 1 h 716"/>
              <a:gd name="T8" fmla="*/ 823 w 825"/>
              <a:gd name="T9" fmla="*/ 2 h 716"/>
              <a:gd name="T10" fmla="*/ 823 w 825"/>
              <a:gd name="T11" fmla="*/ 7 h 716"/>
              <a:gd name="T12" fmla="*/ 7 w 825"/>
              <a:gd name="T13" fmla="*/ 715 h 716"/>
              <a:gd name="T14" fmla="*/ 5 w 825"/>
              <a:gd name="T15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" h="716">
                <a:moveTo>
                  <a:pt x="5" y="716"/>
                </a:moveTo>
                <a:cubicBezTo>
                  <a:pt x="4" y="716"/>
                  <a:pt x="2" y="715"/>
                  <a:pt x="2" y="714"/>
                </a:cubicBezTo>
                <a:cubicBezTo>
                  <a:pt x="0" y="713"/>
                  <a:pt x="0" y="710"/>
                  <a:pt x="2" y="709"/>
                </a:cubicBezTo>
                <a:cubicBezTo>
                  <a:pt x="818" y="1"/>
                  <a:pt x="818" y="1"/>
                  <a:pt x="818" y="1"/>
                </a:cubicBezTo>
                <a:cubicBezTo>
                  <a:pt x="819" y="0"/>
                  <a:pt x="822" y="0"/>
                  <a:pt x="823" y="2"/>
                </a:cubicBezTo>
                <a:cubicBezTo>
                  <a:pt x="825" y="3"/>
                  <a:pt x="825" y="6"/>
                  <a:pt x="823" y="7"/>
                </a:cubicBezTo>
                <a:cubicBezTo>
                  <a:pt x="7" y="715"/>
                  <a:pt x="7" y="715"/>
                  <a:pt x="7" y="715"/>
                </a:cubicBezTo>
                <a:cubicBezTo>
                  <a:pt x="6" y="716"/>
                  <a:pt x="6" y="716"/>
                  <a:pt x="5" y="7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2" name="Freeform 26"/>
          <p:cNvSpPr/>
          <p:nvPr/>
        </p:nvSpPr>
        <p:spPr bwMode="auto">
          <a:xfrm>
            <a:off x="3747761" y="1985570"/>
            <a:ext cx="279998" cy="671150"/>
          </a:xfrm>
          <a:custGeom>
            <a:avLst/>
            <a:gdLst>
              <a:gd name="T0" fmla="*/ 5 w 310"/>
              <a:gd name="T1" fmla="*/ 746 h 746"/>
              <a:gd name="T2" fmla="*/ 3 w 310"/>
              <a:gd name="T3" fmla="*/ 746 h 746"/>
              <a:gd name="T4" fmla="*/ 1 w 310"/>
              <a:gd name="T5" fmla="*/ 741 h 746"/>
              <a:gd name="T6" fmla="*/ 302 w 310"/>
              <a:gd name="T7" fmla="*/ 3 h 746"/>
              <a:gd name="T8" fmla="*/ 307 w 310"/>
              <a:gd name="T9" fmla="*/ 0 h 746"/>
              <a:gd name="T10" fmla="*/ 309 w 310"/>
              <a:gd name="T11" fmla="*/ 6 h 746"/>
              <a:gd name="T12" fmla="*/ 8 w 310"/>
              <a:gd name="T13" fmla="*/ 744 h 746"/>
              <a:gd name="T14" fmla="*/ 5 w 310"/>
              <a:gd name="T15" fmla="*/ 746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746">
                <a:moveTo>
                  <a:pt x="5" y="746"/>
                </a:moveTo>
                <a:cubicBezTo>
                  <a:pt x="4" y="746"/>
                  <a:pt x="4" y="746"/>
                  <a:pt x="3" y="746"/>
                </a:cubicBezTo>
                <a:cubicBezTo>
                  <a:pt x="1" y="745"/>
                  <a:pt x="0" y="743"/>
                  <a:pt x="1" y="741"/>
                </a:cubicBezTo>
                <a:cubicBezTo>
                  <a:pt x="302" y="3"/>
                  <a:pt x="302" y="3"/>
                  <a:pt x="302" y="3"/>
                </a:cubicBezTo>
                <a:cubicBezTo>
                  <a:pt x="303" y="1"/>
                  <a:pt x="305" y="0"/>
                  <a:pt x="307" y="0"/>
                </a:cubicBezTo>
                <a:cubicBezTo>
                  <a:pt x="309" y="1"/>
                  <a:pt x="310" y="4"/>
                  <a:pt x="309" y="6"/>
                </a:cubicBezTo>
                <a:cubicBezTo>
                  <a:pt x="8" y="744"/>
                  <a:pt x="8" y="744"/>
                  <a:pt x="8" y="744"/>
                </a:cubicBezTo>
                <a:cubicBezTo>
                  <a:pt x="8" y="745"/>
                  <a:pt x="6" y="746"/>
                  <a:pt x="5" y="7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3" name="Freeform 27"/>
          <p:cNvSpPr/>
          <p:nvPr/>
        </p:nvSpPr>
        <p:spPr bwMode="auto">
          <a:xfrm>
            <a:off x="4019316" y="1985570"/>
            <a:ext cx="233566" cy="529040"/>
          </a:xfrm>
          <a:custGeom>
            <a:avLst/>
            <a:gdLst>
              <a:gd name="T0" fmla="*/ 255 w 260"/>
              <a:gd name="T1" fmla="*/ 587 h 587"/>
              <a:gd name="T2" fmla="*/ 252 w 260"/>
              <a:gd name="T3" fmla="*/ 584 h 587"/>
              <a:gd name="T4" fmla="*/ 1 w 260"/>
              <a:gd name="T5" fmla="*/ 6 h 587"/>
              <a:gd name="T6" fmla="*/ 3 w 260"/>
              <a:gd name="T7" fmla="*/ 0 h 587"/>
              <a:gd name="T8" fmla="*/ 8 w 260"/>
              <a:gd name="T9" fmla="*/ 3 h 587"/>
              <a:gd name="T10" fmla="*/ 259 w 260"/>
              <a:gd name="T11" fmla="*/ 581 h 587"/>
              <a:gd name="T12" fmla="*/ 257 w 260"/>
              <a:gd name="T13" fmla="*/ 586 h 587"/>
              <a:gd name="T14" fmla="*/ 255 w 260"/>
              <a:gd name="T15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0" h="587">
                <a:moveTo>
                  <a:pt x="255" y="587"/>
                </a:moveTo>
                <a:cubicBezTo>
                  <a:pt x="254" y="587"/>
                  <a:pt x="252" y="586"/>
                  <a:pt x="252" y="584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1"/>
                  <a:pt x="3" y="0"/>
                </a:cubicBezTo>
                <a:cubicBezTo>
                  <a:pt x="5" y="0"/>
                  <a:pt x="7" y="1"/>
                  <a:pt x="8" y="3"/>
                </a:cubicBezTo>
                <a:cubicBezTo>
                  <a:pt x="259" y="581"/>
                  <a:pt x="259" y="581"/>
                  <a:pt x="259" y="581"/>
                </a:cubicBezTo>
                <a:cubicBezTo>
                  <a:pt x="260" y="583"/>
                  <a:pt x="259" y="585"/>
                  <a:pt x="257" y="586"/>
                </a:cubicBezTo>
                <a:cubicBezTo>
                  <a:pt x="257" y="587"/>
                  <a:pt x="256" y="587"/>
                  <a:pt x="255" y="58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4" name="Freeform 28"/>
          <p:cNvSpPr/>
          <p:nvPr/>
        </p:nvSpPr>
        <p:spPr bwMode="auto">
          <a:xfrm>
            <a:off x="4019316" y="1985570"/>
            <a:ext cx="1038381" cy="157587"/>
          </a:xfrm>
          <a:custGeom>
            <a:avLst/>
            <a:gdLst>
              <a:gd name="T0" fmla="*/ 1150 w 1155"/>
              <a:gd name="T1" fmla="*/ 175 h 175"/>
              <a:gd name="T2" fmla="*/ 1150 w 1155"/>
              <a:gd name="T3" fmla="*/ 175 h 175"/>
              <a:gd name="T4" fmla="*/ 4 w 1155"/>
              <a:gd name="T5" fmla="*/ 8 h 175"/>
              <a:gd name="T6" fmla="*/ 0 w 1155"/>
              <a:gd name="T7" fmla="*/ 4 h 175"/>
              <a:gd name="T8" fmla="*/ 5 w 1155"/>
              <a:gd name="T9" fmla="*/ 0 h 175"/>
              <a:gd name="T10" fmla="*/ 1151 w 1155"/>
              <a:gd name="T11" fmla="*/ 167 h 175"/>
              <a:gd name="T12" fmla="*/ 1154 w 1155"/>
              <a:gd name="T13" fmla="*/ 172 h 175"/>
              <a:gd name="T14" fmla="*/ 1150 w 1155"/>
              <a:gd name="T1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5" h="175">
                <a:moveTo>
                  <a:pt x="1150" y="175"/>
                </a:moveTo>
                <a:cubicBezTo>
                  <a:pt x="1150" y="175"/>
                  <a:pt x="1150" y="175"/>
                  <a:pt x="1150" y="175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1" y="1"/>
                  <a:pt x="3" y="0"/>
                  <a:pt x="5" y="0"/>
                </a:cubicBezTo>
                <a:cubicBezTo>
                  <a:pt x="1151" y="167"/>
                  <a:pt x="1151" y="167"/>
                  <a:pt x="1151" y="167"/>
                </a:cubicBezTo>
                <a:cubicBezTo>
                  <a:pt x="1153" y="168"/>
                  <a:pt x="1155" y="170"/>
                  <a:pt x="1154" y="172"/>
                </a:cubicBezTo>
                <a:cubicBezTo>
                  <a:pt x="1154" y="174"/>
                  <a:pt x="1152" y="175"/>
                  <a:pt x="1150" y="17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5" name="Freeform 29"/>
          <p:cNvSpPr/>
          <p:nvPr/>
        </p:nvSpPr>
        <p:spPr bwMode="auto">
          <a:xfrm>
            <a:off x="3996803" y="1483264"/>
            <a:ext cx="1060895" cy="659894"/>
          </a:xfrm>
          <a:custGeom>
            <a:avLst/>
            <a:gdLst>
              <a:gd name="T0" fmla="*/ 1175 w 1180"/>
              <a:gd name="T1" fmla="*/ 733 h 733"/>
              <a:gd name="T2" fmla="*/ 1173 w 1180"/>
              <a:gd name="T3" fmla="*/ 733 h 733"/>
              <a:gd name="T4" fmla="*/ 2 w 1180"/>
              <a:gd name="T5" fmla="*/ 8 h 733"/>
              <a:gd name="T6" fmla="*/ 1 w 1180"/>
              <a:gd name="T7" fmla="*/ 2 h 733"/>
              <a:gd name="T8" fmla="*/ 7 w 1180"/>
              <a:gd name="T9" fmla="*/ 1 h 733"/>
              <a:gd name="T10" fmla="*/ 1177 w 1180"/>
              <a:gd name="T11" fmla="*/ 726 h 733"/>
              <a:gd name="T12" fmla="*/ 1179 w 1180"/>
              <a:gd name="T13" fmla="*/ 732 h 733"/>
              <a:gd name="T14" fmla="*/ 1175 w 1180"/>
              <a:gd name="T15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80" h="733">
                <a:moveTo>
                  <a:pt x="1175" y="733"/>
                </a:moveTo>
                <a:cubicBezTo>
                  <a:pt x="1175" y="733"/>
                  <a:pt x="1174" y="733"/>
                  <a:pt x="1173" y="733"/>
                </a:cubicBezTo>
                <a:cubicBezTo>
                  <a:pt x="2" y="8"/>
                  <a:pt x="2" y="8"/>
                  <a:pt x="2" y="8"/>
                </a:cubicBezTo>
                <a:cubicBezTo>
                  <a:pt x="1" y="6"/>
                  <a:pt x="0" y="4"/>
                  <a:pt x="1" y="2"/>
                </a:cubicBezTo>
                <a:cubicBezTo>
                  <a:pt x="2" y="0"/>
                  <a:pt x="5" y="0"/>
                  <a:pt x="7" y="1"/>
                </a:cubicBezTo>
                <a:cubicBezTo>
                  <a:pt x="1177" y="726"/>
                  <a:pt x="1177" y="726"/>
                  <a:pt x="1177" y="726"/>
                </a:cubicBezTo>
                <a:cubicBezTo>
                  <a:pt x="1179" y="727"/>
                  <a:pt x="1180" y="730"/>
                  <a:pt x="1179" y="732"/>
                </a:cubicBezTo>
                <a:cubicBezTo>
                  <a:pt x="1178" y="733"/>
                  <a:pt x="1177" y="733"/>
                  <a:pt x="1175" y="7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6" name="Freeform 30"/>
          <p:cNvSpPr/>
          <p:nvPr/>
        </p:nvSpPr>
        <p:spPr bwMode="auto">
          <a:xfrm>
            <a:off x="3996803" y="1401656"/>
            <a:ext cx="765420" cy="88643"/>
          </a:xfrm>
          <a:custGeom>
            <a:avLst/>
            <a:gdLst>
              <a:gd name="T0" fmla="*/ 5 w 851"/>
              <a:gd name="T1" fmla="*/ 100 h 100"/>
              <a:gd name="T2" fmla="*/ 1 w 851"/>
              <a:gd name="T3" fmla="*/ 97 h 100"/>
              <a:gd name="T4" fmla="*/ 4 w 851"/>
              <a:gd name="T5" fmla="*/ 92 h 100"/>
              <a:gd name="T6" fmla="*/ 846 w 851"/>
              <a:gd name="T7" fmla="*/ 0 h 100"/>
              <a:gd name="T8" fmla="*/ 850 w 851"/>
              <a:gd name="T9" fmla="*/ 4 h 100"/>
              <a:gd name="T10" fmla="*/ 847 w 851"/>
              <a:gd name="T11" fmla="*/ 8 h 100"/>
              <a:gd name="T12" fmla="*/ 5 w 851"/>
              <a:gd name="T13" fmla="*/ 100 h 100"/>
              <a:gd name="T14" fmla="*/ 5 w 851"/>
              <a:gd name="T15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1" h="100">
                <a:moveTo>
                  <a:pt x="5" y="100"/>
                </a:moveTo>
                <a:cubicBezTo>
                  <a:pt x="3" y="100"/>
                  <a:pt x="1" y="99"/>
                  <a:pt x="1" y="97"/>
                </a:cubicBezTo>
                <a:cubicBezTo>
                  <a:pt x="0" y="94"/>
                  <a:pt x="2" y="92"/>
                  <a:pt x="4" y="92"/>
                </a:cubicBezTo>
                <a:cubicBezTo>
                  <a:pt x="846" y="0"/>
                  <a:pt x="846" y="0"/>
                  <a:pt x="846" y="0"/>
                </a:cubicBezTo>
                <a:cubicBezTo>
                  <a:pt x="848" y="0"/>
                  <a:pt x="850" y="2"/>
                  <a:pt x="850" y="4"/>
                </a:cubicBezTo>
                <a:cubicBezTo>
                  <a:pt x="851" y="6"/>
                  <a:pt x="849" y="8"/>
                  <a:pt x="847" y="8"/>
                </a:cubicBezTo>
                <a:cubicBezTo>
                  <a:pt x="5" y="100"/>
                  <a:pt x="5" y="100"/>
                  <a:pt x="5" y="100"/>
                </a:cubicBezTo>
                <a:cubicBezTo>
                  <a:pt x="5" y="100"/>
                  <a:pt x="5" y="100"/>
                  <a:pt x="5" y="10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Freeform 31"/>
          <p:cNvSpPr/>
          <p:nvPr/>
        </p:nvSpPr>
        <p:spPr bwMode="auto">
          <a:xfrm>
            <a:off x="4753781" y="695331"/>
            <a:ext cx="126632" cy="713361"/>
          </a:xfrm>
          <a:custGeom>
            <a:avLst/>
            <a:gdLst>
              <a:gd name="T0" fmla="*/ 4 w 141"/>
              <a:gd name="T1" fmla="*/ 793 h 793"/>
              <a:gd name="T2" fmla="*/ 4 w 141"/>
              <a:gd name="T3" fmla="*/ 793 h 793"/>
              <a:gd name="T4" fmla="*/ 0 w 141"/>
              <a:gd name="T5" fmla="*/ 789 h 793"/>
              <a:gd name="T6" fmla="*/ 132 w 141"/>
              <a:gd name="T7" fmla="*/ 3 h 793"/>
              <a:gd name="T8" fmla="*/ 137 w 141"/>
              <a:gd name="T9" fmla="*/ 0 h 793"/>
              <a:gd name="T10" fmla="*/ 140 w 141"/>
              <a:gd name="T11" fmla="*/ 5 h 793"/>
              <a:gd name="T12" fmla="*/ 8 w 141"/>
              <a:gd name="T13" fmla="*/ 790 h 793"/>
              <a:gd name="T14" fmla="*/ 4 w 141"/>
              <a:gd name="T15" fmla="*/ 793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93">
                <a:moveTo>
                  <a:pt x="4" y="793"/>
                </a:moveTo>
                <a:cubicBezTo>
                  <a:pt x="4" y="793"/>
                  <a:pt x="4" y="793"/>
                  <a:pt x="4" y="793"/>
                </a:cubicBezTo>
                <a:cubicBezTo>
                  <a:pt x="2" y="793"/>
                  <a:pt x="0" y="791"/>
                  <a:pt x="0" y="789"/>
                </a:cubicBezTo>
                <a:cubicBezTo>
                  <a:pt x="132" y="3"/>
                  <a:pt x="132" y="3"/>
                  <a:pt x="132" y="3"/>
                </a:cubicBezTo>
                <a:cubicBezTo>
                  <a:pt x="133" y="1"/>
                  <a:pt x="135" y="0"/>
                  <a:pt x="137" y="0"/>
                </a:cubicBezTo>
                <a:cubicBezTo>
                  <a:pt x="139" y="1"/>
                  <a:pt x="141" y="3"/>
                  <a:pt x="140" y="5"/>
                </a:cubicBezTo>
                <a:cubicBezTo>
                  <a:pt x="8" y="790"/>
                  <a:pt x="8" y="790"/>
                  <a:pt x="8" y="790"/>
                </a:cubicBezTo>
                <a:cubicBezTo>
                  <a:pt x="8" y="792"/>
                  <a:pt x="6" y="793"/>
                  <a:pt x="4" y="79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8" name="Freeform 32"/>
          <p:cNvSpPr/>
          <p:nvPr/>
        </p:nvSpPr>
        <p:spPr bwMode="auto">
          <a:xfrm>
            <a:off x="4871972" y="695331"/>
            <a:ext cx="185727" cy="1447826"/>
          </a:xfrm>
          <a:custGeom>
            <a:avLst/>
            <a:gdLst>
              <a:gd name="T0" fmla="*/ 201 w 206"/>
              <a:gd name="T1" fmla="*/ 1610 h 1610"/>
              <a:gd name="T2" fmla="*/ 197 w 206"/>
              <a:gd name="T3" fmla="*/ 1607 h 1610"/>
              <a:gd name="T4" fmla="*/ 0 w 206"/>
              <a:gd name="T5" fmla="*/ 5 h 1610"/>
              <a:gd name="T6" fmla="*/ 4 w 206"/>
              <a:gd name="T7" fmla="*/ 0 h 1610"/>
              <a:gd name="T8" fmla="*/ 8 w 206"/>
              <a:gd name="T9" fmla="*/ 4 h 1610"/>
              <a:gd name="T10" fmla="*/ 205 w 206"/>
              <a:gd name="T11" fmla="*/ 1606 h 1610"/>
              <a:gd name="T12" fmla="*/ 202 w 206"/>
              <a:gd name="T13" fmla="*/ 1610 h 1610"/>
              <a:gd name="T14" fmla="*/ 201 w 206"/>
              <a:gd name="T15" fmla="*/ 1610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" h="1610">
                <a:moveTo>
                  <a:pt x="201" y="1610"/>
                </a:moveTo>
                <a:cubicBezTo>
                  <a:pt x="199" y="1610"/>
                  <a:pt x="198" y="1609"/>
                  <a:pt x="197" y="160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ubicBezTo>
                  <a:pt x="205" y="1606"/>
                  <a:pt x="205" y="1606"/>
                  <a:pt x="205" y="1606"/>
                </a:cubicBezTo>
                <a:cubicBezTo>
                  <a:pt x="206" y="1608"/>
                  <a:pt x="204" y="1610"/>
                  <a:pt x="202" y="1610"/>
                </a:cubicBezTo>
                <a:cubicBezTo>
                  <a:pt x="202" y="1610"/>
                  <a:pt x="201" y="1610"/>
                  <a:pt x="201" y="16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" name="Freeform 33"/>
          <p:cNvSpPr/>
          <p:nvPr/>
        </p:nvSpPr>
        <p:spPr bwMode="auto">
          <a:xfrm>
            <a:off x="4753781" y="1401656"/>
            <a:ext cx="303917" cy="741501"/>
          </a:xfrm>
          <a:custGeom>
            <a:avLst/>
            <a:gdLst>
              <a:gd name="T0" fmla="*/ 333 w 338"/>
              <a:gd name="T1" fmla="*/ 825 h 825"/>
              <a:gd name="T2" fmla="*/ 330 w 338"/>
              <a:gd name="T3" fmla="*/ 823 h 825"/>
              <a:gd name="T4" fmla="*/ 1 w 338"/>
              <a:gd name="T5" fmla="*/ 6 h 825"/>
              <a:gd name="T6" fmla="*/ 3 w 338"/>
              <a:gd name="T7" fmla="*/ 1 h 825"/>
              <a:gd name="T8" fmla="*/ 8 w 338"/>
              <a:gd name="T9" fmla="*/ 3 h 825"/>
              <a:gd name="T10" fmla="*/ 337 w 338"/>
              <a:gd name="T11" fmla="*/ 820 h 825"/>
              <a:gd name="T12" fmla="*/ 335 w 338"/>
              <a:gd name="T13" fmla="*/ 825 h 825"/>
              <a:gd name="T14" fmla="*/ 333 w 338"/>
              <a:gd name="T15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825">
                <a:moveTo>
                  <a:pt x="333" y="825"/>
                </a:moveTo>
                <a:cubicBezTo>
                  <a:pt x="332" y="825"/>
                  <a:pt x="330" y="824"/>
                  <a:pt x="330" y="823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3" y="1"/>
                </a:cubicBezTo>
                <a:cubicBezTo>
                  <a:pt x="5" y="0"/>
                  <a:pt x="7" y="1"/>
                  <a:pt x="8" y="3"/>
                </a:cubicBezTo>
                <a:cubicBezTo>
                  <a:pt x="337" y="820"/>
                  <a:pt x="337" y="820"/>
                  <a:pt x="337" y="820"/>
                </a:cubicBezTo>
                <a:cubicBezTo>
                  <a:pt x="338" y="822"/>
                  <a:pt x="337" y="824"/>
                  <a:pt x="335" y="825"/>
                </a:cubicBezTo>
                <a:cubicBezTo>
                  <a:pt x="334" y="825"/>
                  <a:pt x="334" y="825"/>
                  <a:pt x="333" y="82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0" name="Freeform 34"/>
          <p:cNvSpPr/>
          <p:nvPr/>
        </p:nvSpPr>
        <p:spPr bwMode="auto">
          <a:xfrm>
            <a:off x="5049256" y="1507183"/>
            <a:ext cx="303917" cy="635974"/>
          </a:xfrm>
          <a:custGeom>
            <a:avLst/>
            <a:gdLst>
              <a:gd name="T0" fmla="*/ 4 w 338"/>
              <a:gd name="T1" fmla="*/ 707 h 707"/>
              <a:gd name="T2" fmla="*/ 3 w 338"/>
              <a:gd name="T3" fmla="*/ 707 h 707"/>
              <a:gd name="T4" fmla="*/ 1 w 338"/>
              <a:gd name="T5" fmla="*/ 702 h 707"/>
              <a:gd name="T6" fmla="*/ 330 w 338"/>
              <a:gd name="T7" fmla="*/ 3 h 707"/>
              <a:gd name="T8" fmla="*/ 336 w 338"/>
              <a:gd name="T9" fmla="*/ 1 h 707"/>
              <a:gd name="T10" fmla="*/ 337 w 338"/>
              <a:gd name="T11" fmla="*/ 6 h 707"/>
              <a:gd name="T12" fmla="*/ 8 w 338"/>
              <a:gd name="T13" fmla="*/ 705 h 707"/>
              <a:gd name="T14" fmla="*/ 4 w 338"/>
              <a:gd name="T15" fmla="*/ 707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707">
                <a:moveTo>
                  <a:pt x="4" y="707"/>
                </a:moveTo>
                <a:cubicBezTo>
                  <a:pt x="4" y="707"/>
                  <a:pt x="3" y="707"/>
                  <a:pt x="3" y="707"/>
                </a:cubicBezTo>
                <a:cubicBezTo>
                  <a:pt x="1" y="706"/>
                  <a:pt x="0" y="704"/>
                  <a:pt x="1" y="702"/>
                </a:cubicBezTo>
                <a:cubicBezTo>
                  <a:pt x="330" y="3"/>
                  <a:pt x="330" y="3"/>
                  <a:pt x="330" y="3"/>
                </a:cubicBezTo>
                <a:cubicBezTo>
                  <a:pt x="331" y="1"/>
                  <a:pt x="334" y="0"/>
                  <a:pt x="336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705"/>
                  <a:pt x="8" y="705"/>
                  <a:pt x="8" y="705"/>
                </a:cubicBezTo>
                <a:cubicBezTo>
                  <a:pt x="7" y="707"/>
                  <a:pt x="6" y="707"/>
                  <a:pt x="4" y="70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1" name="Freeform 35"/>
          <p:cNvSpPr/>
          <p:nvPr/>
        </p:nvSpPr>
        <p:spPr bwMode="auto">
          <a:xfrm>
            <a:off x="5049256" y="2136122"/>
            <a:ext cx="664114" cy="161808"/>
          </a:xfrm>
          <a:custGeom>
            <a:avLst/>
            <a:gdLst>
              <a:gd name="T0" fmla="*/ 734 w 738"/>
              <a:gd name="T1" fmla="*/ 180 h 180"/>
              <a:gd name="T2" fmla="*/ 733 w 738"/>
              <a:gd name="T3" fmla="*/ 180 h 180"/>
              <a:gd name="T4" fmla="*/ 3 w 738"/>
              <a:gd name="T5" fmla="*/ 8 h 180"/>
              <a:gd name="T6" fmla="*/ 0 w 738"/>
              <a:gd name="T7" fmla="*/ 4 h 180"/>
              <a:gd name="T8" fmla="*/ 5 w 738"/>
              <a:gd name="T9" fmla="*/ 1 h 180"/>
              <a:gd name="T10" fmla="*/ 735 w 738"/>
              <a:gd name="T11" fmla="*/ 172 h 180"/>
              <a:gd name="T12" fmla="*/ 738 w 738"/>
              <a:gd name="T13" fmla="*/ 177 h 180"/>
              <a:gd name="T14" fmla="*/ 734 w 73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8" h="180">
                <a:moveTo>
                  <a:pt x="734" y="180"/>
                </a:moveTo>
                <a:cubicBezTo>
                  <a:pt x="734" y="180"/>
                  <a:pt x="733" y="180"/>
                  <a:pt x="733" y="180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1" y="1"/>
                  <a:pt x="3" y="0"/>
                  <a:pt x="5" y="1"/>
                </a:cubicBezTo>
                <a:cubicBezTo>
                  <a:pt x="735" y="172"/>
                  <a:pt x="735" y="172"/>
                  <a:pt x="735" y="172"/>
                </a:cubicBezTo>
                <a:cubicBezTo>
                  <a:pt x="737" y="172"/>
                  <a:pt x="738" y="175"/>
                  <a:pt x="738" y="177"/>
                </a:cubicBezTo>
                <a:cubicBezTo>
                  <a:pt x="737" y="179"/>
                  <a:pt x="736" y="180"/>
                  <a:pt x="734" y="18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2" name="Freeform 36"/>
          <p:cNvSpPr/>
          <p:nvPr/>
        </p:nvSpPr>
        <p:spPr bwMode="auto">
          <a:xfrm>
            <a:off x="4871972" y="695331"/>
            <a:ext cx="481202" cy="820294"/>
          </a:xfrm>
          <a:custGeom>
            <a:avLst/>
            <a:gdLst>
              <a:gd name="T0" fmla="*/ 531 w 535"/>
              <a:gd name="T1" fmla="*/ 912 h 912"/>
              <a:gd name="T2" fmla="*/ 527 w 535"/>
              <a:gd name="T3" fmla="*/ 910 h 912"/>
              <a:gd name="T4" fmla="*/ 1 w 535"/>
              <a:gd name="T5" fmla="*/ 6 h 912"/>
              <a:gd name="T6" fmla="*/ 2 w 535"/>
              <a:gd name="T7" fmla="*/ 1 h 912"/>
              <a:gd name="T8" fmla="*/ 8 w 535"/>
              <a:gd name="T9" fmla="*/ 2 h 912"/>
              <a:gd name="T10" fmla="*/ 534 w 535"/>
              <a:gd name="T11" fmla="*/ 906 h 912"/>
              <a:gd name="T12" fmla="*/ 533 w 535"/>
              <a:gd name="T13" fmla="*/ 911 h 912"/>
              <a:gd name="T14" fmla="*/ 531 w 535"/>
              <a:gd name="T15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5" h="912">
                <a:moveTo>
                  <a:pt x="531" y="912"/>
                </a:moveTo>
                <a:cubicBezTo>
                  <a:pt x="529" y="912"/>
                  <a:pt x="528" y="911"/>
                  <a:pt x="527" y="910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0" y="2"/>
                  <a:pt x="2" y="1"/>
                </a:cubicBezTo>
                <a:cubicBezTo>
                  <a:pt x="4" y="0"/>
                  <a:pt x="7" y="0"/>
                  <a:pt x="8" y="2"/>
                </a:cubicBezTo>
                <a:cubicBezTo>
                  <a:pt x="534" y="906"/>
                  <a:pt x="534" y="906"/>
                  <a:pt x="534" y="906"/>
                </a:cubicBezTo>
                <a:cubicBezTo>
                  <a:pt x="535" y="908"/>
                  <a:pt x="535" y="910"/>
                  <a:pt x="533" y="911"/>
                </a:cubicBezTo>
                <a:cubicBezTo>
                  <a:pt x="532" y="911"/>
                  <a:pt x="531" y="912"/>
                  <a:pt x="531" y="912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3" name="Freeform 37"/>
          <p:cNvSpPr/>
          <p:nvPr/>
        </p:nvSpPr>
        <p:spPr bwMode="auto">
          <a:xfrm>
            <a:off x="4871972" y="695331"/>
            <a:ext cx="1229737" cy="364419"/>
          </a:xfrm>
          <a:custGeom>
            <a:avLst/>
            <a:gdLst>
              <a:gd name="T0" fmla="*/ 1363 w 1367"/>
              <a:gd name="T1" fmla="*/ 406 h 406"/>
              <a:gd name="T2" fmla="*/ 1362 w 1367"/>
              <a:gd name="T3" fmla="*/ 406 h 406"/>
              <a:gd name="T4" fmla="*/ 3 w 1367"/>
              <a:gd name="T5" fmla="*/ 8 h 406"/>
              <a:gd name="T6" fmla="*/ 1 w 1367"/>
              <a:gd name="T7" fmla="*/ 3 h 406"/>
              <a:gd name="T8" fmla="*/ 5 w 1367"/>
              <a:gd name="T9" fmla="*/ 0 h 406"/>
              <a:gd name="T10" fmla="*/ 1364 w 1367"/>
              <a:gd name="T11" fmla="*/ 398 h 406"/>
              <a:gd name="T12" fmla="*/ 1367 w 1367"/>
              <a:gd name="T13" fmla="*/ 403 h 406"/>
              <a:gd name="T14" fmla="*/ 1363 w 1367"/>
              <a:gd name="T15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7" h="406">
                <a:moveTo>
                  <a:pt x="1363" y="406"/>
                </a:moveTo>
                <a:cubicBezTo>
                  <a:pt x="1362" y="406"/>
                  <a:pt x="1362" y="406"/>
                  <a:pt x="1362" y="406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1" y="3"/>
                </a:cubicBezTo>
                <a:cubicBezTo>
                  <a:pt x="1" y="1"/>
                  <a:pt x="3" y="0"/>
                  <a:pt x="5" y="0"/>
                </a:cubicBezTo>
                <a:cubicBezTo>
                  <a:pt x="1364" y="398"/>
                  <a:pt x="1364" y="398"/>
                  <a:pt x="1364" y="398"/>
                </a:cubicBezTo>
                <a:cubicBezTo>
                  <a:pt x="1366" y="399"/>
                  <a:pt x="1367" y="401"/>
                  <a:pt x="1367" y="403"/>
                </a:cubicBezTo>
                <a:cubicBezTo>
                  <a:pt x="1366" y="405"/>
                  <a:pt x="1365" y="406"/>
                  <a:pt x="1363" y="4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4" name="Freeform 38"/>
          <p:cNvSpPr/>
          <p:nvPr/>
        </p:nvSpPr>
        <p:spPr bwMode="auto">
          <a:xfrm>
            <a:off x="5346138" y="1051307"/>
            <a:ext cx="755571" cy="464317"/>
          </a:xfrm>
          <a:custGeom>
            <a:avLst/>
            <a:gdLst>
              <a:gd name="T0" fmla="*/ 5 w 841"/>
              <a:gd name="T1" fmla="*/ 515 h 515"/>
              <a:gd name="T2" fmla="*/ 1 w 841"/>
              <a:gd name="T3" fmla="*/ 513 h 515"/>
              <a:gd name="T4" fmla="*/ 3 w 841"/>
              <a:gd name="T5" fmla="*/ 507 h 515"/>
              <a:gd name="T6" fmla="*/ 835 w 841"/>
              <a:gd name="T7" fmla="*/ 1 h 515"/>
              <a:gd name="T8" fmla="*/ 840 w 841"/>
              <a:gd name="T9" fmla="*/ 3 h 515"/>
              <a:gd name="T10" fmla="*/ 839 w 841"/>
              <a:gd name="T11" fmla="*/ 8 h 515"/>
              <a:gd name="T12" fmla="*/ 7 w 841"/>
              <a:gd name="T13" fmla="*/ 514 h 515"/>
              <a:gd name="T14" fmla="*/ 5 w 841"/>
              <a:gd name="T15" fmla="*/ 51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1" h="515">
                <a:moveTo>
                  <a:pt x="5" y="515"/>
                </a:moveTo>
                <a:cubicBezTo>
                  <a:pt x="3" y="515"/>
                  <a:pt x="2" y="514"/>
                  <a:pt x="1" y="513"/>
                </a:cubicBezTo>
                <a:cubicBezTo>
                  <a:pt x="0" y="511"/>
                  <a:pt x="1" y="508"/>
                  <a:pt x="3" y="507"/>
                </a:cubicBezTo>
                <a:cubicBezTo>
                  <a:pt x="835" y="1"/>
                  <a:pt x="835" y="1"/>
                  <a:pt x="835" y="1"/>
                </a:cubicBezTo>
                <a:cubicBezTo>
                  <a:pt x="837" y="0"/>
                  <a:pt x="839" y="1"/>
                  <a:pt x="840" y="3"/>
                </a:cubicBezTo>
                <a:cubicBezTo>
                  <a:pt x="841" y="5"/>
                  <a:pt x="841" y="7"/>
                  <a:pt x="839" y="8"/>
                </a:cubicBezTo>
                <a:cubicBezTo>
                  <a:pt x="7" y="514"/>
                  <a:pt x="7" y="514"/>
                  <a:pt x="7" y="514"/>
                </a:cubicBezTo>
                <a:cubicBezTo>
                  <a:pt x="6" y="514"/>
                  <a:pt x="6" y="515"/>
                  <a:pt x="5" y="5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5" name="Freeform 39"/>
          <p:cNvSpPr/>
          <p:nvPr/>
        </p:nvSpPr>
        <p:spPr bwMode="auto">
          <a:xfrm>
            <a:off x="5704928" y="1051307"/>
            <a:ext cx="396780" cy="1246622"/>
          </a:xfrm>
          <a:custGeom>
            <a:avLst/>
            <a:gdLst>
              <a:gd name="T0" fmla="*/ 5 w 441"/>
              <a:gd name="T1" fmla="*/ 1385 h 1385"/>
              <a:gd name="T2" fmla="*/ 4 w 441"/>
              <a:gd name="T3" fmla="*/ 1385 h 1385"/>
              <a:gd name="T4" fmla="*/ 1 w 441"/>
              <a:gd name="T5" fmla="*/ 1380 h 1385"/>
              <a:gd name="T6" fmla="*/ 433 w 441"/>
              <a:gd name="T7" fmla="*/ 4 h 1385"/>
              <a:gd name="T8" fmla="*/ 438 w 441"/>
              <a:gd name="T9" fmla="*/ 1 h 1385"/>
              <a:gd name="T10" fmla="*/ 441 w 441"/>
              <a:gd name="T11" fmla="*/ 6 h 1385"/>
              <a:gd name="T12" fmla="*/ 9 w 441"/>
              <a:gd name="T13" fmla="*/ 1382 h 1385"/>
              <a:gd name="T14" fmla="*/ 5 w 441"/>
              <a:gd name="T15" fmla="*/ 1385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1385">
                <a:moveTo>
                  <a:pt x="5" y="1385"/>
                </a:moveTo>
                <a:cubicBezTo>
                  <a:pt x="5" y="1385"/>
                  <a:pt x="4" y="1385"/>
                  <a:pt x="4" y="1385"/>
                </a:cubicBezTo>
                <a:cubicBezTo>
                  <a:pt x="2" y="1384"/>
                  <a:pt x="0" y="1382"/>
                  <a:pt x="1" y="1380"/>
                </a:cubicBezTo>
                <a:cubicBezTo>
                  <a:pt x="433" y="4"/>
                  <a:pt x="433" y="4"/>
                  <a:pt x="433" y="4"/>
                </a:cubicBezTo>
                <a:cubicBezTo>
                  <a:pt x="434" y="1"/>
                  <a:pt x="436" y="0"/>
                  <a:pt x="438" y="1"/>
                </a:cubicBezTo>
                <a:cubicBezTo>
                  <a:pt x="440" y="2"/>
                  <a:pt x="441" y="4"/>
                  <a:pt x="441" y="6"/>
                </a:cubicBezTo>
                <a:cubicBezTo>
                  <a:pt x="9" y="1382"/>
                  <a:pt x="9" y="1382"/>
                  <a:pt x="9" y="1382"/>
                </a:cubicBezTo>
                <a:cubicBezTo>
                  <a:pt x="8" y="1384"/>
                  <a:pt x="7" y="1385"/>
                  <a:pt x="5" y="138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6" name="Freeform 40"/>
          <p:cNvSpPr/>
          <p:nvPr/>
        </p:nvSpPr>
        <p:spPr bwMode="auto">
          <a:xfrm>
            <a:off x="6093266" y="1051307"/>
            <a:ext cx="139296" cy="590949"/>
          </a:xfrm>
          <a:custGeom>
            <a:avLst/>
            <a:gdLst>
              <a:gd name="T0" fmla="*/ 150 w 155"/>
              <a:gd name="T1" fmla="*/ 656 h 656"/>
              <a:gd name="T2" fmla="*/ 146 w 155"/>
              <a:gd name="T3" fmla="*/ 652 h 656"/>
              <a:gd name="T4" fmla="*/ 1 w 155"/>
              <a:gd name="T5" fmla="*/ 6 h 656"/>
              <a:gd name="T6" fmla="*/ 4 w 155"/>
              <a:gd name="T7" fmla="*/ 1 h 656"/>
              <a:gd name="T8" fmla="*/ 9 w 155"/>
              <a:gd name="T9" fmla="*/ 4 h 656"/>
              <a:gd name="T10" fmla="*/ 154 w 155"/>
              <a:gd name="T11" fmla="*/ 651 h 656"/>
              <a:gd name="T12" fmla="*/ 151 w 155"/>
              <a:gd name="T13" fmla="*/ 655 h 656"/>
              <a:gd name="T14" fmla="*/ 150 w 155"/>
              <a:gd name="T15" fmla="*/ 656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5" h="656">
                <a:moveTo>
                  <a:pt x="150" y="656"/>
                </a:moveTo>
                <a:cubicBezTo>
                  <a:pt x="148" y="656"/>
                  <a:pt x="147" y="654"/>
                  <a:pt x="146" y="652"/>
                </a:cubicBezTo>
                <a:cubicBezTo>
                  <a:pt x="1" y="6"/>
                  <a:pt x="1" y="6"/>
                  <a:pt x="1" y="6"/>
                </a:cubicBezTo>
                <a:cubicBezTo>
                  <a:pt x="0" y="3"/>
                  <a:pt x="2" y="1"/>
                  <a:pt x="4" y="1"/>
                </a:cubicBezTo>
                <a:cubicBezTo>
                  <a:pt x="6" y="0"/>
                  <a:pt x="8" y="2"/>
                  <a:pt x="9" y="4"/>
                </a:cubicBezTo>
                <a:cubicBezTo>
                  <a:pt x="154" y="651"/>
                  <a:pt x="154" y="651"/>
                  <a:pt x="154" y="651"/>
                </a:cubicBezTo>
                <a:cubicBezTo>
                  <a:pt x="155" y="653"/>
                  <a:pt x="153" y="655"/>
                  <a:pt x="151" y="655"/>
                </a:cubicBezTo>
                <a:cubicBezTo>
                  <a:pt x="151" y="656"/>
                  <a:pt x="150" y="656"/>
                  <a:pt x="150" y="65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7" name="Freeform 41"/>
          <p:cNvSpPr/>
          <p:nvPr/>
        </p:nvSpPr>
        <p:spPr bwMode="auto">
          <a:xfrm>
            <a:off x="6225526" y="1522660"/>
            <a:ext cx="892052" cy="119597"/>
          </a:xfrm>
          <a:custGeom>
            <a:avLst/>
            <a:gdLst>
              <a:gd name="T0" fmla="*/ 4 w 992"/>
              <a:gd name="T1" fmla="*/ 133 h 133"/>
              <a:gd name="T2" fmla="*/ 0 w 992"/>
              <a:gd name="T3" fmla="*/ 129 h 133"/>
              <a:gd name="T4" fmla="*/ 4 w 992"/>
              <a:gd name="T5" fmla="*/ 125 h 133"/>
              <a:gd name="T6" fmla="*/ 988 w 992"/>
              <a:gd name="T7" fmla="*/ 0 h 133"/>
              <a:gd name="T8" fmla="*/ 992 w 992"/>
              <a:gd name="T9" fmla="*/ 4 h 133"/>
              <a:gd name="T10" fmla="*/ 989 w 992"/>
              <a:gd name="T11" fmla="*/ 8 h 133"/>
              <a:gd name="T12" fmla="*/ 5 w 992"/>
              <a:gd name="T13" fmla="*/ 133 h 133"/>
              <a:gd name="T14" fmla="*/ 4 w 992"/>
              <a:gd name="T15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2" h="133">
                <a:moveTo>
                  <a:pt x="4" y="133"/>
                </a:moveTo>
                <a:cubicBezTo>
                  <a:pt x="2" y="133"/>
                  <a:pt x="0" y="131"/>
                  <a:pt x="0" y="129"/>
                </a:cubicBezTo>
                <a:cubicBezTo>
                  <a:pt x="0" y="127"/>
                  <a:pt x="1" y="125"/>
                  <a:pt x="4" y="125"/>
                </a:cubicBezTo>
                <a:cubicBezTo>
                  <a:pt x="988" y="0"/>
                  <a:pt x="988" y="0"/>
                  <a:pt x="988" y="0"/>
                </a:cubicBezTo>
                <a:cubicBezTo>
                  <a:pt x="990" y="0"/>
                  <a:pt x="992" y="2"/>
                  <a:pt x="992" y="4"/>
                </a:cubicBezTo>
                <a:cubicBezTo>
                  <a:pt x="992" y="6"/>
                  <a:pt x="991" y="8"/>
                  <a:pt x="989" y="8"/>
                </a:cubicBezTo>
                <a:cubicBezTo>
                  <a:pt x="5" y="133"/>
                  <a:pt x="5" y="133"/>
                  <a:pt x="5" y="133"/>
                </a:cubicBezTo>
                <a:cubicBezTo>
                  <a:pt x="5" y="133"/>
                  <a:pt x="4" y="133"/>
                  <a:pt x="4" y="13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8" name="Freeform 42"/>
          <p:cNvSpPr/>
          <p:nvPr/>
        </p:nvSpPr>
        <p:spPr bwMode="auto">
          <a:xfrm>
            <a:off x="6225526" y="700959"/>
            <a:ext cx="303917" cy="941298"/>
          </a:xfrm>
          <a:custGeom>
            <a:avLst/>
            <a:gdLst>
              <a:gd name="T0" fmla="*/ 4 w 338"/>
              <a:gd name="T1" fmla="*/ 1046 h 1046"/>
              <a:gd name="T2" fmla="*/ 3 w 338"/>
              <a:gd name="T3" fmla="*/ 1045 h 1046"/>
              <a:gd name="T4" fmla="*/ 0 w 338"/>
              <a:gd name="T5" fmla="*/ 1040 h 1046"/>
              <a:gd name="T6" fmla="*/ 329 w 338"/>
              <a:gd name="T7" fmla="*/ 4 h 1046"/>
              <a:gd name="T8" fmla="*/ 334 w 338"/>
              <a:gd name="T9" fmla="*/ 1 h 1046"/>
              <a:gd name="T10" fmla="*/ 337 w 338"/>
              <a:gd name="T11" fmla="*/ 6 h 1046"/>
              <a:gd name="T12" fmla="*/ 8 w 338"/>
              <a:gd name="T13" fmla="*/ 1043 h 1046"/>
              <a:gd name="T14" fmla="*/ 4 w 338"/>
              <a:gd name="T15" fmla="*/ 1046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8" h="1046">
                <a:moveTo>
                  <a:pt x="4" y="1046"/>
                </a:moveTo>
                <a:cubicBezTo>
                  <a:pt x="4" y="1046"/>
                  <a:pt x="3" y="1045"/>
                  <a:pt x="3" y="1045"/>
                </a:cubicBezTo>
                <a:cubicBezTo>
                  <a:pt x="1" y="1045"/>
                  <a:pt x="0" y="1042"/>
                  <a:pt x="0" y="1040"/>
                </a:cubicBezTo>
                <a:cubicBezTo>
                  <a:pt x="329" y="4"/>
                  <a:pt x="329" y="4"/>
                  <a:pt x="329" y="4"/>
                </a:cubicBezTo>
                <a:cubicBezTo>
                  <a:pt x="330" y="2"/>
                  <a:pt x="332" y="0"/>
                  <a:pt x="334" y="1"/>
                </a:cubicBezTo>
                <a:cubicBezTo>
                  <a:pt x="337" y="2"/>
                  <a:pt x="338" y="4"/>
                  <a:pt x="337" y="6"/>
                </a:cubicBezTo>
                <a:cubicBezTo>
                  <a:pt x="8" y="1043"/>
                  <a:pt x="8" y="1043"/>
                  <a:pt x="8" y="1043"/>
                </a:cubicBezTo>
                <a:cubicBezTo>
                  <a:pt x="7" y="1044"/>
                  <a:pt x="6" y="1046"/>
                  <a:pt x="4" y="104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9" name="Freeform 43"/>
          <p:cNvSpPr/>
          <p:nvPr/>
        </p:nvSpPr>
        <p:spPr bwMode="auto">
          <a:xfrm>
            <a:off x="6521001" y="622166"/>
            <a:ext cx="794968" cy="87235"/>
          </a:xfrm>
          <a:custGeom>
            <a:avLst/>
            <a:gdLst>
              <a:gd name="T0" fmla="*/ 4 w 884"/>
              <a:gd name="T1" fmla="*/ 96 h 96"/>
              <a:gd name="T2" fmla="*/ 0 w 884"/>
              <a:gd name="T3" fmla="*/ 92 h 96"/>
              <a:gd name="T4" fmla="*/ 4 w 884"/>
              <a:gd name="T5" fmla="*/ 88 h 96"/>
              <a:gd name="T6" fmla="*/ 880 w 884"/>
              <a:gd name="T7" fmla="*/ 0 h 96"/>
              <a:gd name="T8" fmla="*/ 884 w 884"/>
              <a:gd name="T9" fmla="*/ 4 h 96"/>
              <a:gd name="T10" fmla="*/ 880 w 884"/>
              <a:gd name="T11" fmla="*/ 8 h 96"/>
              <a:gd name="T12" fmla="*/ 5 w 884"/>
              <a:gd name="T13" fmla="*/ 96 h 96"/>
              <a:gd name="T14" fmla="*/ 4 w 884"/>
              <a:gd name="T15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84" h="96">
                <a:moveTo>
                  <a:pt x="4" y="96"/>
                </a:moveTo>
                <a:cubicBezTo>
                  <a:pt x="2" y="96"/>
                  <a:pt x="0" y="94"/>
                  <a:pt x="0" y="92"/>
                </a:cubicBezTo>
                <a:cubicBezTo>
                  <a:pt x="0" y="90"/>
                  <a:pt x="2" y="88"/>
                  <a:pt x="4" y="88"/>
                </a:cubicBezTo>
                <a:cubicBezTo>
                  <a:pt x="880" y="0"/>
                  <a:pt x="880" y="0"/>
                  <a:pt x="880" y="0"/>
                </a:cubicBezTo>
                <a:cubicBezTo>
                  <a:pt x="882" y="0"/>
                  <a:pt x="884" y="2"/>
                  <a:pt x="884" y="4"/>
                </a:cubicBezTo>
                <a:cubicBezTo>
                  <a:pt x="884" y="6"/>
                  <a:pt x="883" y="8"/>
                  <a:pt x="880" y="8"/>
                </a:cubicBezTo>
                <a:cubicBezTo>
                  <a:pt x="5" y="96"/>
                  <a:pt x="5" y="96"/>
                  <a:pt x="5" y="96"/>
                </a:cubicBezTo>
                <a:cubicBezTo>
                  <a:pt x="4" y="96"/>
                  <a:pt x="4" y="96"/>
                  <a:pt x="4" y="9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0" name="Freeform 44"/>
          <p:cNvSpPr/>
          <p:nvPr/>
        </p:nvSpPr>
        <p:spPr bwMode="auto">
          <a:xfrm>
            <a:off x="6521001" y="700959"/>
            <a:ext cx="596577" cy="828737"/>
          </a:xfrm>
          <a:custGeom>
            <a:avLst/>
            <a:gdLst>
              <a:gd name="T0" fmla="*/ 659 w 664"/>
              <a:gd name="T1" fmla="*/ 921 h 921"/>
              <a:gd name="T2" fmla="*/ 656 w 664"/>
              <a:gd name="T3" fmla="*/ 920 h 921"/>
              <a:gd name="T4" fmla="*/ 1 w 664"/>
              <a:gd name="T5" fmla="*/ 7 h 921"/>
              <a:gd name="T6" fmla="*/ 2 w 664"/>
              <a:gd name="T7" fmla="*/ 2 h 921"/>
              <a:gd name="T8" fmla="*/ 7 w 664"/>
              <a:gd name="T9" fmla="*/ 2 h 921"/>
              <a:gd name="T10" fmla="*/ 662 w 664"/>
              <a:gd name="T11" fmla="*/ 915 h 921"/>
              <a:gd name="T12" fmla="*/ 661 w 664"/>
              <a:gd name="T13" fmla="*/ 921 h 921"/>
              <a:gd name="T14" fmla="*/ 659 w 664"/>
              <a:gd name="T15" fmla="*/ 921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4" h="921">
                <a:moveTo>
                  <a:pt x="659" y="921"/>
                </a:moveTo>
                <a:cubicBezTo>
                  <a:pt x="658" y="921"/>
                  <a:pt x="657" y="921"/>
                  <a:pt x="656" y="920"/>
                </a:cubicBezTo>
                <a:cubicBezTo>
                  <a:pt x="1" y="7"/>
                  <a:pt x="1" y="7"/>
                  <a:pt x="1" y="7"/>
                </a:cubicBezTo>
                <a:cubicBezTo>
                  <a:pt x="0" y="5"/>
                  <a:pt x="0" y="3"/>
                  <a:pt x="2" y="2"/>
                </a:cubicBezTo>
                <a:cubicBezTo>
                  <a:pt x="4" y="0"/>
                  <a:pt x="6" y="1"/>
                  <a:pt x="7" y="2"/>
                </a:cubicBezTo>
                <a:cubicBezTo>
                  <a:pt x="662" y="915"/>
                  <a:pt x="662" y="915"/>
                  <a:pt x="662" y="915"/>
                </a:cubicBezTo>
                <a:cubicBezTo>
                  <a:pt x="664" y="917"/>
                  <a:pt x="663" y="919"/>
                  <a:pt x="661" y="921"/>
                </a:cubicBezTo>
                <a:cubicBezTo>
                  <a:pt x="661" y="921"/>
                  <a:pt x="660" y="921"/>
                  <a:pt x="659" y="9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1" name="Freeform 45"/>
          <p:cNvSpPr/>
          <p:nvPr/>
        </p:nvSpPr>
        <p:spPr bwMode="auto">
          <a:xfrm>
            <a:off x="6521001" y="700959"/>
            <a:ext cx="914564" cy="585321"/>
          </a:xfrm>
          <a:custGeom>
            <a:avLst/>
            <a:gdLst>
              <a:gd name="T0" fmla="*/ 1012 w 1017"/>
              <a:gd name="T1" fmla="*/ 650 h 650"/>
              <a:gd name="T2" fmla="*/ 1010 w 1017"/>
              <a:gd name="T3" fmla="*/ 650 h 650"/>
              <a:gd name="T4" fmla="*/ 2 w 1017"/>
              <a:gd name="T5" fmla="*/ 8 h 650"/>
              <a:gd name="T6" fmla="*/ 1 w 1017"/>
              <a:gd name="T7" fmla="*/ 3 h 650"/>
              <a:gd name="T8" fmla="*/ 6 w 1017"/>
              <a:gd name="T9" fmla="*/ 1 h 650"/>
              <a:gd name="T10" fmla="*/ 1015 w 1017"/>
              <a:gd name="T11" fmla="*/ 643 h 650"/>
              <a:gd name="T12" fmla="*/ 1016 w 1017"/>
              <a:gd name="T13" fmla="*/ 649 h 650"/>
              <a:gd name="T14" fmla="*/ 1012 w 1017"/>
              <a:gd name="T15" fmla="*/ 65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7" h="650">
                <a:moveTo>
                  <a:pt x="1012" y="650"/>
                </a:moveTo>
                <a:cubicBezTo>
                  <a:pt x="1012" y="650"/>
                  <a:pt x="1011" y="650"/>
                  <a:pt x="1010" y="650"/>
                </a:cubicBezTo>
                <a:cubicBezTo>
                  <a:pt x="2" y="8"/>
                  <a:pt x="2" y="8"/>
                  <a:pt x="2" y="8"/>
                </a:cubicBezTo>
                <a:cubicBezTo>
                  <a:pt x="0" y="7"/>
                  <a:pt x="0" y="5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1015" y="643"/>
                  <a:pt x="1015" y="643"/>
                  <a:pt x="1015" y="643"/>
                </a:cubicBezTo>
                <a:cubicBezTo>
                  <a:pt x="1016" y="644"/>
                  <a:pt x="1017" y="647"/>
                  <a:pt x="1016" y="649"/>
                </a:cubicBezTo>
                <a:cubicBezTo>
                  <a:pt x="1015" y="650"/>
                  <a:pt x="1014" y="650"/>
                  <a:pt x="1012" y="65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2" name="Freeform 46"/>
          <p:cNvSpPr/>
          <p:nvPr/>
        </p:nvSpPr>
        <p:spPr bwMode="auto">
          <a:xfrm>
            <a:off x="7308933" y="622166"/>
            <a:ext cx="126632" cy="664115"/>
          </a:xfrm>
          <a:custGeom>
            <a:avLst/>
            <a:gdLst>
              <a:gd name="T0" fmla="*/ 136 w 141"/>
              <a:gd name="T1" fmla="*/ 737 h 737"/>
              <a:gd name="T2" fmla="*/ 132 w 141"/>
              <a:gd name="T3" fmla="*/ 734 h 737"/>
              <a:gd name="T4" fmla="*/ 0 w 141"/>
              <a:gd name="T5" fmla="*/ 5 h 737"/>
              <a:gd name="T6" fmla="*/ 3 w 141"/>
              <a:gd name="T7" fmla="*/ 0 h 737"/>
              <a:gd name="T8" fmla="*/ 8 w 141"/>
              <a:gd name="T9" fmla="*/ 3 h 737"/>
              <a:gd name="T10" fmla="*/ 140 w 141"/>
              <a:gd name="T11" fmla="*/ 733 h 737"/>
              <a:gd name="T12" fmla="*/ 137 w 141"/>
              <a:gd name="T13" fmla="*/ 737 h 737"/>
              <a:gd name="T14" fmla="*/ 136 w 141"/>
              <a:gd name="T15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737">
                <a:moveTo>
                  <a:pt x="136" y="737"/>
                </a:moveTo>
                <a:cubicBezTo>
                  <a:pt x="134" y="737"/>
                  <a:pt x="133" y="736"/>
                  <a:pt x="132" y="73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1" y="1"/>
                  <a:pt x="3" y="0"/>
                </a:cubicBezTo>
                <a:cubicBezTo>
                  <a:pt x="6" y="0"/>
                  <a:pt x="8" y="1"/>
                  <a:pt x="8" y="3"/>
                </a:cubicBezTo>
                <a:cubicBezTo>
                  <a:pt x="140" y="733"/>
                  <a:pt x="140" y="733"/>
                  <a:pt x="140" y="733"/>
                </a:cubicBezTo>
                <a:cubicBezTo>
                  <a:pt x="141" y="735"/>
                  <a:pt x="139" y="737"/>
                  <a:pt x="137" y="737"/>
                </a:cubicBezTo>
                <a:cubicBezTo>
                  <a:pt x="137" y="737"/>
                  <a:pt x="137" y="737"/>
                  <a:pt x="136" y="737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3" name="Freeform 47"/>
          <p:cNvSpPr/>
          <p:nvPr/>
        </p:nvSpPr>
        <p:spPr bwMode="auto">
          <a:xfrm>
            <a:off x="7110543" y="1279245"/>
            <a:ext cx="325023" cy="250450"/>
          </a:xfrm>
          <a:custGeom>
            <a:avLst/>
            <a:gdLst>
              <a:gd name="T0" fmla="*/ 4 w 362"/>
              <a:gd name="T1" fmla="*/ 279 h 279"/>
              <a:gd name="T2" fmla="*/ 1 w 362"/>
              <a:gd name="T3" fmla="*/ 278 h 279"/>
              <a:gd name="T4" fmla="*/ 2 w 362"/>
              <a:gd name="T5" fmla="*/ 272 h 279"/>
              <a:gd name="T6" fmla="*/ 355 w 362"/>
              <a:gd name="T7" fmla="*/ 1 h 279"/>
              <a:gd name="T8" fmla="*/ 361 w 362"/>
              <a:gd name="T9" fmla="*/ 2 h 279"/>
              <a:gd name="T10" fmla="*/ 360 w 362"/>
              <a:gd name="T11" fmla="*/ 8 h 279"/>
              <a:gd name="T12" fmla="*/ 7 w 362"/>
              <a:gd name="T13" fmla="*/ 279 h 279"/>
              <a:gd name="T14" fmla="*/ 4 w 362"/>
              <a:gd name="T15" fmla="*/ 27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2" h="279">
                <a:moveTo>
                  <a:pt x="4" y="279"/>
                </a:moveTo>
                <a:cubicBezTo>
                  <a:pt x="3" y="279"/>
                  <a:pt x="2" y="279"/>
                  <a:pt x="1" y="278"/>
                </a:cubicBezTo>
                <a:cubicBezTo>
                  <a:pt x="0" y="276"/>
                  <a:pt x="0" y="274"/>
                  <a:pt x="2" y="272"/>
                </a:cubicBezTo>
                <a:cubicBezTo>
                  <a:pt x="355" y="1"/>
                  <a:pt x="355" y="1"/>
                  <a:pt x="355" y="1"/>
                </a:cubicBezTo>
                <a:cubicBezTo>
                  <a:pt x="357" y="0"/>
                  <a:pt x="359" y="0"/>
                  <a:pt x="361" y="2"/>
                </a:cubicBezTo>
                <a:cubicBezTo>
                  <a:pt x="362" y="4"/>
                  <a:pt x="362" y="6"/>
                  <a:pt x="360" y="8"/>
                </a:cubicBezTo>
                <a:cubicBezTo>
                  <a:pt x="7" y="279"/>
                  <a:pt x="7" y="279"/>
                  <a:pt x="7" y="279"/>
                </a:cubicBezTo>
                <a:cubicBezTo>
                  <a:pt x="6" y="279"/>
                  <a:pt x="5" y="279"/>
                  <a:pt x="4" y="27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4" name="Freeform 48"/>
          <p:cNvSpPr/>
          <p:nvPr/>
        </p:nvSpPr>
        <p:spPr bwMode="auto">
          <a:xfrm>
            <a:off x="5704929" y="1633815"/>
            <a:ext cx="527634" cy="664115"/>
          </a:xfrm>
          <a:custGeom>
            <a:avLst/>
            <a:gdLst>
              <a:gd name="T0" fmla="*/ 5 w 587"/>
              <a:gd name="T1" fmla="*/ 738 h 738"/>
              <a:gd name="T2" fmla="*/ 2 w 587"/>
              <a:gd name="T3" fmla="*/ 737 h 738"/>
              <a:gd name="T4" fmla="*/ 2 w 587"/>
              <a:gd name="T5" fmla="*/ 731 h 738"/>
              <a:gd name="T6" fmla="*/ 579 w 587"/>
              <a:gd name="T7" fmla="*/ 2 h 738"/>
              <a:gd name="T8" fmla="*/ 585 w 587"/>
              <a:gd name="T9" fmla="*/ 1 h 738"/>
              <a:gd name="T10" fmla="*/ 585 w 587"/>
              <a:gd name="T11" fmla="*/ 7 h 738"/>
              <a:gd name="T12" fmla="*/ 8 w 587"/>
              <a:gd name="T13" fmla="*/ 736 h 738"/>
              <a:gd name="T14" fmla="*/ 5 w 587"/>
              <a:gd name="T15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7" h="738">
                <a:moveTo>
                  <a:pt x="5" y="738"/>
                </a:moveTo>
                <a:cubicBezTo>
                  <a:pt x="4" y="738"/>
                  <a:pt x="3" y="738"/>
                  <a:pt x="2" y="737"/>
                </a:cubicBezTo>
                <a:cubicBezTo>
                  <a:pt x="1" y="736"/>
                  <a:pt x="0" y="733"/>
                  <a:pt x="2" y="731"/>
                </a:cubicBezTo>
                <a:cubicBezTo>
                  <a:pt x="579" y="2"/>
                  <a:pt x="579" y="2"/>
                  <a:pt x="579" y="2"/>
                </a:cubicBezTo>
                <a:cubicBezTo>
                  <a:pt x="580" y="0"/>
                  <a:pt x="583" y="0"/>
                  <a:pt x="585" y="1"/>
                </a:cubicBezTo>
                <a:cubicBezTo>
                  <a:pt x="586" y="3"/>
                  <a:pt x="587" y="5"/>
                  <a:pt x="585" y="7"/>
                </a:cubicBezTo>
                <a:cubicBezTo>
                  <a:pt x="8" y="736"/>
                  <a:pt x="8" y="736"/>
                  <a:pt x="8" y="736"/>
                </a:cubicBezTo>
                <a:cubicBezTo>
                  <a:pt x="7" y="737"/>
                  <a:pt x="6" y="738"/>
                  <a:pt x="5" y="73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5" name="Freeform 49"/>
          <p:cNvSpPr/>
          <p:nvPr/>
        </p:nvSpPr>
        <p:spPr bwMode="auto">
          <a:xfrm>
            <a:off x="4244440" y="2506168"/>
            <a:ext cx="229345" cy="85829"/>
          </a:xfrm>
          <a:custGeom>
            <a:avLst/>
            <a:gdLst>
              <a:gd name="T0" fmla="*/ 251 w 255"/>
              <a:gd name="T1" fmla="*/ 95 h 95"/>
              <a:gd name="T2" fmla="*/ 249 w 255"/>
              <a:gd name="T3" fmla="*/ 94 h 95"/>
              <a:gd name="T4" fmla="*/ 3 w 255"/>
              <a:gd name="T5" fmla="*/ 8 h 95"/>
              <a:gd name="T6" fmla="*/ 1 w 255"/>
              <a:gd name="T7" fmla="*/ 3 h 95"/>
              <a:gd name="T8" fmla="*/ 6 w 255"/>
              <a:gd name="T9" fmla="*/ 1 h 95"/>
              <a:gd name="T10" fmla="*/ 252 w 255"/>
              <a:gd name="T11" fmla="*/ 87 h 95"/>
              <a:gd name="T12" fmla="*/ 254 w 255"/>
              <a:gd name="T13" fmla="*/ 92 h 95"/>
              <a:gd name="T14" fmla="*/ 251 w 255"/>
              <a:gd name="T15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5">
                <a:moveTo>
                  <a:pt x="251" y="95"/>
                </a:moveTo>
                <a:cubicBezTo>
                  <a:pt x="250" y="95"/>
                  <a:pt x="250" y="95"/>
                  <a:pt x="249" y="94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5"/>
                  <a:pt x="1" y="3"/>
                </a:cubicBezTo>
                <a:cubicBezTo>
                  <a:pt x="1" y="1"/>
                  <a:pt x="4" y="0"/>
                  <a:pt x="6" y="1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8"/>
                  <a:pt x="255" y="90"/>
                  <a:pt x="254" y="92"/>
                </a:cubicBezTo>
                <a:cubicBezTo>
                  <a:pt x="254" y="94"/>
                  <a:pt x="252" y="95"/>
                  <a:pt x="251" y="9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6" name="Freeform 50"/>
          <p:cNvSpPr/>
          <p:nvPr/>
        </p:nvSpPr>
        <p:spPr bwMode="auto">
          <a:xfrm>
            <a:off x="4244440" y="2583556"/>
            <a:ext cx="229345" cy="863912"/>
          </a:xfrm>
          <a:custGeom>
            <a:avLst/>
            <a:gdLst>
              <a:gd name="T0" fmla="*/ 5 w 255"/>
              <a:gd name="T1" fmla="*/ 960 h 960"/>
              <a:gd name="T2" fmla="*/ 4 w 255"/>
              <a:gd name="T3" fmla="*/ 960 h 960"/>
              <a:gd name="T4" fmla="*/ 1 w 255"/>
              <a:gd name="T5" fmla="*/ 955 h 960"/>
              <a:gd name="T6" fmla="*/ 247 w 255"/>
              <a:gd name="T7" fmla="*/ 4 h 960"/>
              <a:gd name="T8" fmla="*/ 252 w 255"/>
              <a:gd name="T9" fmla="*/ 1 h 960"/>
              <a:gd name="T10" fmla="*/ 255 w 255"/>
              <a:gd name="T11" fmla="*/ 6 h 960"/>
              <a:gd name="T12" fmla="*/ 9 w 255"/>
              <a:gd name="T13" fmla="*/ 957 h 960"/>
              <a:gd name="T14" fmla="*/ 5 w 255"/>
              <a:gd name="T15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960">
                <a:moveTo>
                  <a:pt x="5" y="960"/>
                </a:moveTo>
                <a:cubicBezTo>
                  <a:pt x="4" y="960"/>
                  <a:pt x="4" y="960"/>
                  <a:pt x="4" y="960"/>
                </a:cubicBezTo>
                <a:cubicBezTo>
                  <a:pt x="2" y="960"/>
                  <a:pt x="0" y="957"/>
                  <a:pt x="1" y="955"/>
                </a:cubicBezTo>
                <a:cubicBezTo>
                  <a:pt x="247" y="4"/>
                  <a:pt x="247" y="4"/>
                  <a:pt x="247" y="4"/>
                </a:cubicBezTo>
                <a:cubicBezTo>
                  <a:pt x="247" y="1"/>
                  <a:pt x="250" y="0"/>
                  <a:pt x="252" y="1"/>
                </a:cubicBezTo>
                <a:cubicBezTo>
                  <a:pt x="254" y="1"/>
                  <a:pt x="255" y="3"/>
                  <a:pt x="255" y="6"/>
                </a:cubicBezTo>
                <a:cubicBezTo>
                  <a:pt x="9" y="957"/>
                  <a:pt x="9" y="957"/>
                  <a:pt x="9" y="957"/>
                </a:cubicBezTo>
                <a:cubicBezTo>
                  <a:pt x="8" y="959"/>
                  <a:pt x="6" y="960"/>
                  <a:pt x="5" y="96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7" name="Freeform 51"/>
          <p:cNvSpPr/>
          <p:nvPr/>
        </p:nvSpPr>
        <p:spPr bwMode="auto">
          <a:xfrm>
            <a:off x="4466749" y="2136123"/>
            <a:ext cx="590949" cy="455875"/>
          </a:xfrm>
          <a:custGeom>
            <a:avLst/>
            <a:gdLst>
              <a:gd name="T0" fmla="*/ 5 w 658"/>
              <a:gd name="T1" fmla="*/ 506 h 506"/>
              <a:gd name="T2" fmla="*/ 1 w 658"/>
              <a:gd name="T3" fmla="*/ 504 h 506"/>
              <a:gd name="T4" fmla="*/ 2 w 658"/>
              <a:gd name="T5" fmla="*/ 498 h 506"/>
              <a:gd name="T6" fmla="*/ 651 w 658"/>
              <a:gd name="T7" fmla="*/ 1 h 506"/>
              <a:gd name="T8" fmla="*/ 656 w 658"/>
              <a:gd name="T9" fmla="*/ 2 h 506"/>
              <a:gd name="T10" fmla="*/ 656 w 658"/>
              <a:gd name="T11" fmla="*/ 8 h 506"/>
              <a:gd name="T12" fmla="*/ 7 w 658"/>
              <a:gd name="T13" fmla="*/ 505 h 506"/>
              <a:gd name="T14" fmla="*/ 5 w 658"/>
              <a:gd name="T15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8" h="506">
                <a:moveTo>
                  <a:pt x="5" y="506"/>
                </a:moveTo>
                <a:cubicBezTo>
                  <a:pt x="3" y="506"/>
                  <a:pt x="2" y="505"/>
                  <a:pt x="1" y="504"/>
                </a:cubicBezTo>
                <a:cubicBezTo>
                  <a:pt x="0" y="502"/>
                  <a:pt x="0" y="500"/>
                  <a:pt x="2" y="498"/>
                </a:cubicBezTo>
                <a:cubicBezTo>
                  <a:pt x="651" y="1"/>
                  <a:pt x="651" y="1"/>
                  <a:pt x="651" y="1"/>
                </a:cubicBezTo>
                <a:cubicBezTo>
                  <a:pt x="653" y="0"/>
                  <a:pt x="655" y="0"/>
                  <a:pt x="656" y="2"/>
                </a:cubicBezTo>
                <a:cubicBezTo>
                  <a:pt x="658" y="4"/>
                  <a:pt x="657" y="6"/>
                  <a:pt x="656" y="8"/>
                </a:cubicBezTo>
                <a:cubicBezTo>
                  <a:pt x="7" y="505"/>
                  <a:pt x="7" y="505"/>
                  <a:pt x="7" y="505"/>
                </a:cubicBezTo>
                <a:cubicBezTo>
                  <a:pt x="6" y="505"/>
                  <a:pt x="6" y="506"/>
                  <a:pt x="5" y="50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8" name="Freeform 52"/>
          <p:cNvSpPr/>
          <p:nvPr/>
        </p:nvSpPr>
        <p:spPr bwMode="auto">
          <a:xfrm>
            <a:off x="4244440" y="2136124"/>
            <a:ext cx="813259" cy="378489"/>
          </a:xfrm>
          <a:custGeom>
            <a:avLst/>
            <a:gdLst>
              <a:gd name="T0" fmla="*/ 4 w 904"/>
              <a:gd name="T1" fmla="*/ 420 h 420"/>
              <a:gd name="T2" fmla="*/ 1 w 904"/>
              <a:gd name="T3" fmla="*/ 417 h 420"/>
              <a:gd name="T4" fmla="*/ 3 w 904"/>
              <a:gd name="T5" fmla="*/ 412 h 420"/>
              <a:gd name="T6" fmla="*/ 898 w 904"/>
              <a:gd name="T7" fmla="*/ 1 h 420"/>
              <a:gd name="T8" fmla="*/ 903 w 904"/>
              <a:gd name="T9" fmla="*/ 3 h 420"/>
              <a:gd name="T10" fmla="*/ 901 w 904"/>
              <a:gd name="T11" fmla="*/ 8 h 420"/>
              <a:gd name="T12" fmla="*/ 6 w 904"/>
              <a:gd name="T13" fmla="*/ 419 h 420"/>
              <a:gd name="T14" fmla="*/ 4 w 904"/>
              <a:gd name="T15" fmla="*/ 42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420">
                <a:moveTo>
                  <a:pt x="4" y="420"/>
                </a:moveTo>
                <a:cubicBezTo>
                  <a:pt x="3" y="420"/>
                  <a:pt x="2" y="419"/>
                  <a:pt x="1" y="417"/>
                </a:cubicBezTo>
                <a:cubicBezTo>
                  <a:pt x="0" y="415"/>
                  <a:pt x="1" y="413"/>
                  <a:pt x="3" y="412"/>
                </a:cubicBezTo>
                <a:cubicBezTo>
                  <a:pt x="898" y="1"/>
                  <a:pt x="898" y="1"/>
                  <a:pt x="898" y="1"/>
                </a:cubicBezTo>
                <a:cubicBezTo>
                  <a:pt x="900" y="0"/>
                  <a:pt x="902" y="1"/>
                  <a:pt x="903" y="3"/>
                </a:cubicBezTo>
                <a:cubicBezTo>
                  <a:pt x="904" y="5"/>
                  <a:pt x="903" y="7"/>
                  <a:pt x="901" y="8"/>
                </a:cubicBezTo>
                <a:cubicBezTo>
                  <a:pt x="6" y="419"/>
                  <a:pt x="6" y="419"/>
                  <a:pt x="6" y="419"/>
                </a:cubicBezTo>
                <a:cubicBezTo>
                  <a:pt x="6" y="420"/>
                  <a:pt x="5" y="420"/>
                  <a:pt x="4" y="42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9" name="Freeform 53"/>
          <p:cNvSpPr/>
          <p:nvPr/>
        </p:nvSpPr>
        <p:spPr bwMode="auto">
          <a:xfrm>
            <a:off x="2740333" y="2649690"/>
            <a:ext cx="1015870" cy="451655"/>
          </a:xfrm>
          <a:custGeom>
            <a:avLst/>
            <a:gdLst>
              <a:gd name="T0" fmla="*/ 5 w 1130"/>
              <a:gd name="T1" fmla="*/ 501 h 501"/>
              <a:gd name="T2" fmla="*/ 1 w 1130"/>
              <a:gd name="T3" fmla="*/ 499 h 501"/>
              <a:gd name="T4" fmla="*/ 3 w 1130"/>
              <a:gd name="T5" fmla="*/ 494 h 501"/>
              <a:gd name="T6" fmla="*/ 1124 w 1130"/>
              <a:gd name="T7" fmla="*/ 1 h 501"/>
              <a:gd name="T8" fmla="*/ 1129 w 1130"/>
              <a:gd name="T9" fmla="*/ 3 h 501"/>
              <a:gd name="T10" fmla="*/ 1127 w 1130"/>
              <a:gd name="T11" fmla="*/ 8 h 501"/>
              <a:gd name="T12" fmla="*/ 6 w 1130"/>
              <a:gd name="T13" fmla="*/ 501 h 501"/>
              <a:gd name="T14" fmla="*/ 5 w 1130"/>
              <a:gd name="T15" fmla="*/ 50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0" h="501">
                <a:moveTo>
                  <a:pt x="5" y="501"/>
                </a:moveTo>
                <a:cubicBezTo>
                  <a:pt x="3" y="501"/>
                  <a:pt x="2" y="501"/>
                  <a:pt x="1" y="499"/>
                </a:cubicBezTo>
                <a:cubicBezTo>
                  <a:pt x="0" y="497"/>
                  <a:pt x="1" y="495"/>
                  <a:pt x="3" y="494"/>
                </a:cubicBezTo>
                <a:cubicBezTo>
                  <a:pt x="1124" y="1"/>
                  <a:pt x="1124" y="1"/>
                  <a:pt x="1124" y="1"/>
                </a:cubicBezTo>
                <a:cubicBezTo>
                  <a:pt x="1126" y="0"/>
                  <a:pt x="1128" y="1"/>
                  <a:pt x="1129" y="3"/>
                </a:cubicBezTo>
                <a:cubicBezTo>
                  <a:pt x="1130" y="5"/>
                  <a:pt x="1129" y="7"/>
                  <a:pt x="1127" y="8"/>
                </a:cubicBezTo>
                <a:cubicBezTo>
                  <a:pt x="6" y="501"/>
                  <a:pt x="6" y="501"/>
                  <a:pt x="6" y="501"/>
                </a:cubicBezTo>
                <a:cubicBezTo>
                  <a:pt x="6" y="501"/>
                  <a:pt x="5" y="501"/>
                  <a:pt x="5" y="50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0" name="Freeform 111"/>
          <p:cNvSpPr/>
          <p:nvPr/>
        </p:nvSpPr>
        <p:spPr bwMode="auto">
          <a:xfrm>
            <a:off x="1828583" y="2351396"/>
            <a:ext cx="66130" cy="66130"/>
          </a:xfrm>
          <a:custGeom>
            <a:avLst/>
            <a:gdLst>
              <a:gd name="T0" fmla="*/ 54 w 73"/>
              <a:gd name="T1" fmla="*/ 10 h 74"/>
              <a:gd name="T2" fmla="*/ 64 w 73"/>
              <a:gd name="T3" fmla="*/ 55 h 74"/>
              <a:gd name="T4" fmla="*/ 19 w 73"/>
              <a:gd name="T5" fmla="*/ 65 h 74"/>
              <a:gd name="T6" fmla="*/ 9 w 73"/>
              <a:gd name="T7" fmla="*/ 20 h 74"/>
              <a:gd name="T8" fmla="*/ 54 w 73"/>
              <a:gd name="T9" fmla="*/ 1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54" y="10"/>
                </a:moveTo>
                <a:cubicBezTo>
                  <a:pt x="69" y="19"/>
                  <a:pt x="73" y="39"/>
                  <a:pt x="64" y="55"/>
                </a:cubicBezTo>
                <a:cubicBezTo>
                  <a:pt x="55" y="70"/>
                  <a:pt x="35" y="74"/>
                  <a:pt x="19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1" name="Freeform 112"/>
          <p:cNvSpPr/>
          <p:nvPr/>
        </p:nvSpPr>
        <p:spPr bwMode="auto">
          <a:xfrm>
            <a:off x="1860944" y="2758026"/>
            <a:ext cx="66130" cy="66130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4 h 74"/>
              <a:gd name="T6" fmla="*/ 10 w 74"/>
              <a:gd name="T7" fmla="*/ 19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69"/>
                  <a:pt x="35" y="74"/>
                  <a:pt x="20" y="64"/>
                </a:cubicBezTo>
                <a:cubicBezTo>
                  <a:pt x="5" y="55"/>
                  <a:pt x="0" y="35"/>
                  <a:pt x="10" y="19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2" name="Freeform 113"/>
          <p:cNvSpPr/>
          <p:nvPr/>
        </p:nvSpPr>
        <p:spPr bwMode="auto">
          <a:xfrm>
            <a:off x="1682252" y="3462944"/>
            <a:ext cx="66130" cy="66130"/>
          </a:xfrm>
          <a:custGeom>
            <a:avLst/>
            <a:gdLst>
              <a:gd name="T0" fmla="*/ 54 w 73"/>
              <a:gd name="T1" fmla="*/ 10 h 74"/>
              <a:gd name="T2" fmla="*/ 64 w 73"/>
              <a:gd name="T3" fmla="*/ 54 h 74"/>
              <a:gd name="T4" fmla="*/ 19 w 73"/>
              <a:gd name="T5" fmla="*/ 65 h 74"/>
              <a:gd name="T6" fmla="*/ 9 w 73"/>
              <a:gd name="T7" fmla="*/ 20 h 74"/>
              <a:gd name="T8" fmla="*/ 54 w 73"/>
              <a:gd name="T9" fmla="*/ 1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54" y="10"/>
                </a:moveTo>
                <a:cubicBezTo>
                  <a:pt x="69" y="19"/>
                  <a:pt x="73" y="39"/>
                  <a:pt x="64" y="54"/>
                </a:cubicBezTo>
                <a:cubicBezTo>
                  <a:pt x="54" y="69"/>
                  <a:pt x="35" y="74"/>
                  <a:pt x="19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3" name="Freeform 114"/>
          <p:cNvSpPr/>
          <p:nvPr/>
        </p:nvSpPr>
        <p:spPr bwMode="auto">
          <a:xfrm>
            <a:off x="465179" y="2985964"/>
            <a:ext cx="92863" cy="91456"/>
          </a:xfrm>
          <a:custGeom>
            <a:avLst/>
            <a:gdLst>
              <a:gd name="T0" fmla="*/ 76 w 104"/>
              <a:gd name="T1" fmla="*/ 13 h 103"/>
              <a:gd name="T2" fmla="*/ 90 w 104"/>
              <a:gd name="T3" fmla="*/ 76 h 103"/>
              <a:gd name="T4" fmla="*/ 27 w 104"/>
              <a:gd name="T5" fmla="*/ 90 h 103"/>
              <a:gd name="T6" fmla="*/ 13 w 104"/>
              <a:gd name="T7" fmla="*/ 27 h 103"/>
              <a:gd name="T8" fmla="*/ 76 w 104"/>
              <a:gd name="T9" fmla="*/ 1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03">
                <a:moveTo>
                  <a:pt x="76" y="13"/>
                </a:moveTo>
                <a:cubicBezTo>
                  <a:pt x="97" y="26"/>
                  <a:pt x="104" y="54"/>
                  <a:pt x="90" y="76"/>
                </a:cubicBezTo>
                <a:cubicBezTo>
                  <a:pt x="77" y="97"/>
                  <a:pt x="49" y="103"/>
                  <a:pt x="27" y="90"/>
                </a:cubicBezTo>
                <a:cubicBezTo>
                  <a:pt x="6" y="77"/>
                  <a:pt x="0" y="49"/>
                  <a:pt x="13" y="27"/>
                </a:cubicBezTo>
                <a:cubicBezTo>
                  <a:pt x="26" y="6"/>
                  <a:pt x="54" y="0"/>
                  <a:pt x="76" y="13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4" name="Freeform 115"/>
          <p:cNvSpPr/>
          <p:nvPr/>
        </p:nvSpPr>
        <p:spPr bwMode="auto">
          <a:xfrm>
            <a:off x="2391393" y="2935311"/>
            <a:ext cx="106934" cy="106934"/>
          </a:xfrm>
          <a:custGeom>
            <a:avLst/>
            <a:gdLst>
              <a:gd name="T0" fmla="*/ 87 w 119"/>
              <a:gd name="T1" fmla="*/ 15 h 119"/>
              <a:gd name="T2" fmla="*/ 104 w 119"/>
              <a:gd name="T3" fmla="*/ 87 h 119"/>
              <a:gd name="T4" fmla="*/ 32 w 119"/>
              <a:gd name="T5" fmla="*/ 104 h 119"/>
              <a:gd name="T6" fmla="*/ 15 w 119"/>
              <a:gd name="T7" fmla="*/ 32 h 119"/>
              <a:gd name="T8" fmla="*/ 87 w 119"/>
              <a:gd name="T9" fmla="*/ 1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9">
                <a:moveTo>
                  <a:pt x="87" y="15"/>
                </a:moveTo>
                <a:cubicBezTo>
                  <a:pt x="112" y="30"/>
                  <a:pt x="119" y="63"/>
                  <a:pt x="104" y="87"/>
                </a:cubicBezTo>
                <a:cubicBezTo>
                  <a:pt x="89" y="112"/>
                  <a:pt x="56" y="119"/>
                  <a:pt x="32" y="104"/>
                </a:cubicBezTo>
                <a:cubicBezTo>
                  <a:pt x="7" y="88"/>
                  <a:pt x="0" y="56"/>
                  <a:pt x="15" y="32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5" name="Freeform 116"/>
          <p:cNvSpPr/>
          <p:nvPr/>
        </p:nvSpPr>
        <p:spPr bwMode="auto">
          <a:xfrm>
            <a:off x="1746976" y="3758418"/>
            <a:ext cx="106934" cy="106934"/>
          </a:xfrm>
          <a:custGeom>
            <a:avLst/>
            <a:gdLst>
              <a:gd name="T0" fmla="*/ 88 w 119"/>
              <a:gd name="T1" fmla="*/ 16 h 120"/>
              <a:gd name="T2" fmla="*/ 104 w 119"/>
              <a:gd name="T3" fmla="*/ 88 h 120"/>
              <a:gd name="T4" fmla="*/ 32 w 119"/>
              <a:gd name="T5" fmla="*/ 104 h 120"/>
              <a:gd name="T6" fmla="*/ 15 w 119"/>
              <a:gd name="T7" fmla="*/ 32 h 120"/>
              <a:gd name="T8" fmla="*/ 88 w 119"/>
              <a:gd name="T9" fmla="*/ 1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20">
                <a:moveTo>
                  <a:pt x="88" y="16"/>
                </a:moveTo>
                <a:cubicBezTo>
                  <a:pt x="112" y="31"/>
                  <a:pt x="119" y="63"/>
                  <a:pt x="104" y="88"/>
                </a:cubicBezTo>
                <a:cubicBezTo>
                  <a:pt x="89" y="112"/>
                  <a:pt x="56" y="120"/>
                  <a:pt x="32" y="104"/>
                </a:cubicBezTo>
                <a:cubicBezTo>
                  <a:pt x="7" y="89"/>
                  <a:pt x="0" y="57"/>
                  <a:pt x="15" y="32"/>
                </a:cubicBezTo>
                <a:cubicBezTo>
                  <a:pt x="31" y="8"/>
                  <a:pt x="63" y="0"/>
                  <a:pt x="88" y="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6" name="Freeform 117"/>
          <p:cNvSpPr/>
          <p:nvPr/>
        </p:nvSpPr>
        <p:spPr bwMode="auto">
          <a:xfrm>
            <a:off x="2572898" y="3631785"/>
            <a:ext cx="64723" cy="64723"/>
          </a:xfrm>
          <a:custGeom>
            <a:avLst/>
            <a:gdLst>
              <a:gd name="T0" fmla="*/ 52 w 72"/>
              <a:gd name="T1" fmla="*/ 10 h 72"/>
              <a:gd name="T2" fmla="*/ 62 w 72"/>
              <a:gd name="T3" fmla="*/ 53 h 72"/>
              <a:gd name="T4" fmla="*/ 19 w 72"/>
              <a:gd name="T5" fmla="*/ 63 h 72"/>
              <a:gd name="T6" fmla="*/ 9 w 72"/>
              <a:gd name="T7" fmla="*/ 20 h 72"/>
              <a:gd name="T8" fmla="*/ 52 w 72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10"/>
                </a:moveTo>
                <a:cubicBezTo>
                  <a:pt x="67" y="19"/>
                  <a:pt x="72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7" name="Freeform 118"/>
          <p:cNvSpPr/>
          <p:nvPr/>
        </p:nvSpPr>
        <p:spPr bwMode="auto">
          <a:xfrm>
            <a:off x="2713599" y="3067571"/>
            <a:ext cx="63316" cy="64723"/>
          </a:xfrm>
          <a:custGeom>
            <a:avLst/>
            <a:gdLst>
              <a:gd name="T0" fmla="*/ 52 w 71"/>
              <a:gd name="T1" fmla="*/ 9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19 h 72"/>
              <a:gd name="T8" fmla="*/ 52 w 71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9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7"/>
                  <a:pt x="33" y="72"/>
                  <a:pt x="19" y="63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5"/>
                  <a:pt x="37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8" name="Freeform 119"/>
          <p:cNvSpPr/>
          <p:nvPr/>
        </p:nvSpPr>
        <p:spPr bwMode="auto">
          <a:xfrm>
            <a:off x="3258117" y="2596218"/>
            <a:ext cx="64723" cy="64723"/>
          </a:xfrm>
          <a:custGeom>
            <a:avLst/>
            <a:gdLst>
              <a:gd name="T0" fmla="*/ 52 w 72"/>
              <a:gd name="T1" fmla="*/ 9 h 72"/>
              <a:gd name="T2" fmla="*/ 62 w 72"/>
              <a:gd name="T3" fmla="*/ 52 h 72"/>
              <a:gd name="T4" fmla="*/ 19 w 72"/>
              <a:gd name="T5" fmla="*/ 62 h 72"/>
              <a:gd name="T6" fmla="*/ 9 w 72"/>
              <a:gd name="T7" fmla="*/ 19 h 72"/>
              <a:gd name="T8" fmla="*/ 52 w 72"/>
              <a:gd name="T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2">
                <a:moveTo>
                  <a:pt x="52" y="9"/>
                </a:moveTo>
                <a:cubicBezTo>
                  <a:pt x="67" y="18"/>
                  <a:pt x="72" y="38"/>
                  <a:pt x="62" y="52"/>
                </a:cubicBezTo>
                <a:cubicBezTo>
                  <a:pt x="53" y="67"/>
                  <a:pt x="34" y="72"/>
                  <a:pt x="19" y="62"/>
                </a:cubicBezTo>
                <a:cubicBezTo>
                  <a:pt x="4" y="53"/>
                  <a:pt x="0" y="34"/>
                  <a:pt x="9" y="19"/>
                </a:cubicBezTo>
                <a:cubicBezTo>
                  <a:pt x="18" y="4"/>
                  <a:pt x="38" y="0"/>
                  <a:pt x="52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9" name="Freeform 120"/>
          <p:cNvSpPr/>
          <p:nvPr/>
        </p:nvSpPr>
        <p:spPr bwMode="auto">
          <a:xfrm>
            <a:off x="2703750" y="2169891"/>
            <a:ext cx="149144" cy="147737"/>
          </a:xfrm>
          <a:custGeom>
            <a:avLst/>
            <a:gdLst>
              <a:gd name="T0" fmla="*/ 121 w 165"/>
              <a:gd name="T1" fmla="*/ 21 h 164"/>
              <a:gd name="T2" fmla="*/ 144 w 165"/>
              <a:gd name="T3" fmla="*/ 120 h 164"/>
              <a:gd name="T4" fmla="*/ 44 w 165"/>
              <a:gd name="T5" fmla="*/ 143 h 164"/>
              <a:gd name="T6" fmla="*/ 21 w 165"/>
              <a:gd name="T7" fmla="*/ 44 h 164"/>
              <a:gd name="T8" fmla="*/ 121 w 165"/>
              <a:gd name="T9" fmla="*/ 2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121" y="21"/>
                </a:moveTo>
                <a:cubicBezTo>
                  <a:pt x="155" y="42"/>
                  <a:pt x="165" y="87"/>
                  <a:pt x="144" y="120"/>
                </a:cubicBezTo>
                <a:cubicBezTo>
                  <a:pt x="123" y="154"/>
                  <a:pt x="78" y="164"/>
                  <a:pt x="44" y="143"/>
                </a:cubicBezTo>
                <a:cubicBezTo>
                  <a:pt x="11" y="122"/>
                  <a:pt x="0" y="77"/>
                  <a:pt x="21" y="44"/>
                </a:cubicBezTo>
                <a:cubicBezTo>
                  <a:pt x="43" y="10"/>
                  <a:pt x="87" y="0"/>
                  <a:pt x="121" y="21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0" name="Freeform 121"/>
          <p:cNvSpPr/>
          <p:nvPr/>
        </p:nvSpPr>
        <p:spPr bwMode="auto">
          <a:xfrm>
            <a:off x="3699923" y="2610288"/>
            <a:ext cx="104120" cy="104120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29"/>
                  <a:pt x="116" y="61"/>
                  <a:pt x="101" y="85"/>
                </a:cubicBezTo>
                <a:cubicBezTo>
                  <a:pt x="86" y="108"/>
                  <a:pt x="55" y="116"/>
                  <a:pt x="31" y="101"/>
                </a:cubicBezTo>
                <a:cubicBezTo>
                  <a:pt x="7" y="86"/>
                  <a:pt x="0" y="54"/>
                  <a:pt x="15" y="31"/>
                </a:cubicBezTo>
                <a:cubicBezTo>
                  <a:pt x="30" y="7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1" name="Freeform 122"/>
          <p:cNvSpPr/>
          <p:nvPr/>
        </p:nvSpPr>
        <p:spPr bwMode="auto">
          <a:xfrm>
            <a:off x="4994384" y="2081248"/>
            <a:ext cx="104120" cy="104120"/>
          </a:xfrm>
          <a:custGeom>
            <a:avLst/>
            <a:gdLst>
              <a:gd name="T0" fmla="*/ 85 w 116"/>
              <a:gd name="T1" fmla="*/ 15 h 116"/>
              <a:gd name="T2" fmla="*/ 101 w 116"/>
              <a:gd name="T3" fmla="*/ 85 h 116"/>
              <a:gd name="T4" fmla="*/ 31 w 116"/>
              <a:gd name="T5" fmla="*/ 101 h 116"/>
              <a:gd name="T6" fmla="*/ 15 w 116"/>
              <a:gd name="T7" fmla="*/ 31 h 116"/>
              <a:gd name="T8" fmla="*/ 85 w 116"/>
              <a:gd name="T9" fmla="*/ 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6">
                <a:moveTo>
                  <a:pt x="85" y="15"/>
                </a:moveTo>
                <a:cubicBezTo>
                  <a:pt x="109" y="30"/>
                  <a:pt x="116" y="62"/>
                  <a:pt x="101" y="85"/>
                </a:cubicBezTo>
                <a:cubicBezTo>
                  <a:pt x="86" y="109"/>
                  <a:pt x="55" y="116"/>
                  <a:pt x="31" y="101"/>
                </a:cubicBezTo>
                <a:cubicBezTo>
                  <a:pt x="7" y="87"/>
                  <a:pt x="0" y="55"/>
                  <a:pt x="15" y="31"/>
                </a:cubicBezTo>
                <a:cubicBezTo>
                  <a:pt x="30" y="8"/>
                  <a:pt x="61" y="0"/>
                  <a:pt x="85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2" name="Freeform 123"/>
          <p:cNvSpPr/>
          <p:nvPr/>
        </p:nvSpPr>
        <p:spPr bwMode="auto">
          <a:xfrm>
            <a:off x="3715401" y="3097117"/>
            <a:ext cx="64723" cy="64723"/>
          </a:xfrm>
          <a:custGeom>
            <a:avLst/>
            <a:gdLst>
              <a:gd name="T0" fmla="*/ 52 w 71"/>
              <a:gd name="T1" fmla="*/ 10 h 72"/>
              <a:gd name="T2" fmla="*/ 62 w 71"/>
              <a:gd name="T3" fmla="*/ 53 h 72"/>
              <a:gd name="T4" fmla="*/ 19 w 71"/>
              <a:gd name="T5" fmla="*/ 63 h 72"/>
              <a:gd name="T6" fmla="*/ 9 w 71"/>
              <a:gd name="T7" fmla="*/ 20 h 72"/>
              <a:gd name="T8" fmla="*/ 52 w 71"/>
              <a:gd name="T9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52" y="10"/>
                </a:moveTo>
                <a:cubicBezTo>
                  <a:pt x="67" y="19"/>
                  <a:pt x="71" y="38"/>
                  <a:pt x="62" y="53"/>
                </a:cubicBezTo>
                <a:cubicBezTo>
                  <a:pt x="53" y="68"/>
                  <a:pt x="34" y="72"/>
                  <a:pt x="19" y="63"/>
                </a:cubicBezTo>
                <a:cubicBezTo>
                  <a:pt x="4" y="54"/>
                  <a:pt x="0" y="34"/>
                  <a:pt x="9" y="20"/>
                </a:cubicBezTo>
                <a:cubicBezTo>
                  <a:pt x="18" y="5"/>
                  <a:pt x="38" y="0"/>
                  <a:pt x="52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3" name="Freeform 124"/>
          <p:cNvSpPr/>
          <p:nvPr/>
        </p:nvSpPr>
        <p:spPr bwMode="auto">
          <a:xfrm>
            <a:off x="4192381" y="3388371"/>
            <a:ext cx="111155" cy="111154"/>
          </a:xfrm>
          <a:custGeom>
            <a:avLst/>
            <a:gdLst>
              <a:gd name="T0" fmla="*/ 91 w 124"/>
              <a:gd name="T1" fmla="*/ 16 h 123"/>
              <a:gd name="T2" fmla="*/ 108 w 124"/>
              <a:gd name="T3" fmla="*/ 90 h 123"/>
              <a:gd name="T4" fmla="*/ 33 w 124"/>
              <a:gd name="T5" fmla="*/ 107 h 123"/>
              <a:gd name="T6" fmla="*/ 16 w 124"/>
              <a:gd name="T7" fmla="*/ 33 h 123"/>
              <a:gd name="T8" fmla="*/ 91 w 124"/>
              <a:gd name="T9" fmla="*/ 1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123">
                <a:moveTo>
                  <a:pt x="91" y="16"/>
                </a:moveTo>
                <a:cubicBezTo>
                  <a:pt x="116" y="32"/>
                  <a:pt x="124" y="65"/>
                  <a:pt x="108" y="90"/>
                </a:cubicBezTo>
                <a:cubicBezTo>
                  <a:pt x="92" y="116"/>
                  <a:pt x="59" y="123"/>
                  <a:pt x="33" y="107"/>
                </a:cubicBezTo>
                <a:cubicBezTo>
                  <a:pt x="8" y="91"/>
                  <a:pt x="0" y="58"/>
                  <a:pt x="16" y="33"/>
                </a:cubicBezTo>
                <a:cubicBezTo>
                  <a:pt x="32" y="7"/>
                  <a:pt x="65" y="0"/>
                  <a:pt x="91" y="16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4" name="Freeform 125"/>
          <p:cNvSpPr/>
          <p:nvPr/>
        </p:nvSpPr>
        <p:spPr bwMode="auto">
          <a:xfrm>
            <a:off x="4434389" y="2552601"/>
            <a:ext cx="66130" cy="67537"/>
          </a:xfrm>
          <a:custGeom>
            <a:avLst/>
            <a:gdLst>
              <a:gd name="T0" fmla="*/ 54 w 74"/>
              <a:gd name="T1" fmla="*/ 10 h 75"/>
              <a:gd name="T2" fmla="*/ 65 w 74"/>
              <a:gd name="T3" fmla="*/ 55 h 75"/>
              <a:gd name="T4" fmla="*/ 20 w 74"/>
              <a:gd name="T5" fmla="*/ 65 h 75"/>
              <a:gd name="T6" fmla="*/ 9 w 74"/>
              <a:gd name="T7" fmla="*/ 20 h 75"/>
              <a:gd name="T8" fmla="*/ 54 w 74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54" y="10"/>
                </a:moveTo>
                <a:cubicBezTo>
                  <a:pt x="70" y="20"/>
                  <a:pt x="74" y="40"/>
                  <a:pt x="65" y="55"/>
                </a:cubicBezTo>
                <a:cubicBezTo>
                  <a:pt x="55" y="70"/>
                  <a:pt x="35" y="75"/>
                  <a:pt x="20" y="65"/>
                </a:cubicBezTo>
                <a:cubicBezTo>
                  <a:pt x="4" y="56"/>
                  <a:pt x="0" y="36"/>
                  <a:pt x="9" y="20"/>
                </a:cubicBezTo>
                <a:cubicBezTo>
                  <a:pt x="19" y="5"/>
                  <a:pt x="39" y="0"/>
                  <a:pt x="54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5" name="Freeform 126"/>
          <p:cNvSpPr/>
          <p:nvPr/>
        </p:nvSpPr>
        <p:spPr bwMode="auto">
          <a:xfrm>
            <a:off x="3991177" y="1964465"/>
            <a:ext cx="66130" cy="66130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6" name="Freeform 127"/>
          <p:cNvSpPr/>
          <p:nvPr/>
        </p:nvSpPr>
        <p:spPr bwMode="auto">
          <a:xfrm>
            <a:off x="3965850" y="1455123"/>
            <a:ext cx="67537" cy="66130"/>
          </a:xfrm>
          <a:custGeom>
            <a:avLst/>
            <a:gdLst>
              <a:gd name="T0" fmla="*/ 54 w 74"/>
              <a:gd name="T1" fmla="*/ 9 h 74"/>
              <a:gd name="T2" fmla="*/ 65 w 74"/>
              <a:gd name="T3" fmla="*/ 54 h 74"/>
              <a:gd name="T4" fmla="*/ 20 w 74"/>
              <a:gd name="T5" fmla="*/ 65 h 74"/>
              <a:gd name="T6" fmla="*/ 9 w 74"/>
              <a:gd name="T7" fmla="*/ 20 h 74"/>
              <a:gd name="T8" fmla="*/ 54 w 74"/>
              <a:gd name="T9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4">
                <a:moveTo>
                  <a:pt x="54" y="9"/>
                </a:moveTo>
                <a:cubicBezTo>
                  <a:pt x="70" y="19"/>
                  <a:pt x="74" y="39"/>
                  <a:pt x="65" y="54"/>
                </a:cubicBezTo>
                <a:cubicBezTo>
                  <a:pt x="55" y="70"/>
                  <a:pt x="35" y="74"/>
                  <a:pt x="20" y="65"/>
                </a:cubicBezTo>
                <a:cubicBezTo>
                  <a:pt x="4" y="55"/>
                  <a:pt x="0" y="35"/>
                  <a:pt x="9" y="20"/>
                </a:cubicBezTo>
                <a:cubicBezTo>
                  <a:pt x="19" y="4"/>
                  <a:pt x="39" y="0"/>
                  <a:pt x="54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Freeform 128"/>
          <p:cNvSpPr/>
          <p:nvPr/>
        </p:nvSpPr>
        <p:spPr bwMode="auto">
          <a:xfrm>
            <a:off x="4721421" y="1373516"/>
            <a:ext cx="67537" cy="67537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5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8" name="Freeform 129"/>
          <p:cNvSpPr/>
          <p:nvPr/>
        </p:nvSpPr>
        <p:spPr bwMode="auto">
          <a:xfrm>
            <a:off x="4821319" y="646085"/>
            <a:ext cx="106934" cy="105526"/>
          </a:xfrm>
          <a:custGeom>
            <a:avLst/>
            <a:gdLst>
              <a:gd name="T0" fmla="*/ 87 w 119"/>
              <a:gd name="T1" fmla="*/ 15 h 118"/>
              <a:gd name="T2" fmla="*/ 104 w 119"/>
              <a:gd name="T3" fmla="*/ 86 h 118"/>
              <a:gd name="T4" fmla="*/ 32 w 119"/>
              <a:gd name="T5" fmla="*/ 103 h 118"/>
              <a:gd name="T6" fmla="*/ 16 w 119"/>
              <a:gd name="T7" fmla="*/ 31 h 118"/>
              <a:gd name="T8" fmla="*/ 87 w 119"/>
              <a:gd name="T9" fmla="*/ 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8">
                <a:moveTo>
                  <a:pt x="87" y="15"/>
                </a:moveTo>
                <a:cubicBezTo>
                  <a:pt x="111" y="30"/>
                  <a:pt x="119" y="62"/>
                  <a:pt x="104" y="86"/>
                </a:cubicBezTo>
                <a:cubicBezTo>
                  <a:pt x="88" y="111"/>
                  <a:pt x="56" y="118"/>
                  <a:pt x="32" y="103"/>
                </a:cubicBezTo>
                <a:cubicBezTo>
                  <a:pt x="8" y="87"/>
                  <a:pt x="0" y="55"/>
                  <a:pt x="16" y="31"/>
                </a:cubicBezTo>
                <a:cubicBezTo>
                  <a:pt x="31" y="7"/>
                  <a:pt x="63" y="0"/>
                  <a:pt x="87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9" name="Freeform 130"/>
          <p:cNvSpPr/>
          <p:nvPr/>
        </p:nvSpPr>
        <p:spPr bwMode="auto">
          <a:xfrm>
            <a:off x="5315184" y="1476228"/>
            <a:ext cx="67537" cy="67537"/>
          </a:xfrm>
          <a:custGeom>
            <a:avLst/>
            <a:gdLst>
              <a:gd name="T0" fmla="*/ 55 w 75"/>
              <a:gd name="T1" fmla="*/ 10 h 75"/>
              <a:gd name="T2" fmla="*/ 66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1" y="19"/>
                  <a:pt x="75" y="39"/>
                  <a:pt x="66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6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131"/>
          <p:cNvSpPr/>
          <p:nvPr/>
        </p:nvSpPr>
        <p:spPr bwMode="auto">
          <a:xfrm>
            <a:off x="6060907" y="1023167"/>
            <a:ext cx="67537" cy="67537"/>
          </a:xfrm>
          <a:custGeom>
            <a:avLst/>
            <a:gdLst>
              <a:gd name="T0" fmla="*/ 55 w 75"/>
              <a:gd name="T1" fmla="*/ 10 h 75"/>
              <a:gd name="T2" fmla="*/ 65 w 75"/>
              <a:gd name="T3" fmla="*/ 55 h 75"/>
              <a:gd name="T4" fmla="*/ 20 w 75"/>
              <a:gd name="T5" fmla="*/ 65 h 75"/>
              <a:gd name="T6" fmla="*/ 10 w 75"/>
              <a:gd name="T7" fmla="*/ 20 h 75"/>
              <a:gd name="T8" fmla="*/ 55 w 75"/>
              <a:gd name="T9" fmla="*/ 1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75">
                <a:moveTo>
                  <a:pt x="55" y="10"/>
                </a:moveTo>
                <a:cubicBezTo>
                  <a:pt x="70" y="19"/>
                  <a:pt x="75" y="39"/>
                  <a:pt x="65" y="55"/>
                </a:cubicBezTo>
                <a:cubicBezTo>
                  <a:pt x="56" y="70"/>
                  <a:pt x="36" y="75"/>
                  <a:pt x="20" y="65"/>
                </a:cubicBezTo>
                <a:cubicBezTo>
                  <a:pt x="5" y="56"/>
                  <a:pt x="0" y="35"/>
                  <a:pt x="10" y="20"/>
                </a:cubicBezTo>
                <a:cubicBezTo>
                  <a:pt x="20" y="5"/>
                  <a:pt x="40" y="0"/>
                  <a:pt x="55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132"/>
          <p:cNvSpPr/>
          <p:nvPr/>
        </p:nvSpPr>
        <p:spPr bwMode="auto">
          <a:xfrm>
            <a:off x="6194573" y="1604268"/>
            <a:ext cx="61909" cy="61909"/>
          </a:xfrm>
          <a:custGeom>
            <a:avLst/>
            <a:gdLst>
              <a:gd name="T0" fmla="*/ 50 w 68"/>
              <a:gd name="T1" fmla="*/ 9 h 68"/>
              <a:gd name="T2" fmla="*/ 59 w 68"/>
              <a:gd name="T3" fmla="*/ 50 h 68"/>
              <a:gd name="T4" fmla="*/ 18 w 68"/>
              <a:gd name="T5" fmla="*/ 60 h 68"/>
              <a:gd name="T6" fmla="*/ 9 w 68"/>
              <a:gd name="T7" fmla="*/ 19 h 68"/>
              <a:gd name="T8" fmla="*/ 50 w 68"/>
              <a:gd name="T9" fmla="*/ 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9"/>
                </a:moveTo>
                <a:cubicBezTo>
                  <a:pt x="64" y="18"/>
                  <a:pt x="68" y="36"/>
                  <a:pt x="59" y="50"/>
                </a:cubicBezTo>
                <a:cubicBezTo>
                  <a:pt x="50" y="64"/>
                  <a:pt x="32" y="68"/>
                  <a:pt x="18" y="60"/>
                </a:cubicBezTo>
                <a:cubicBezTo>
                  <a:pt x="4" y="51"/>
                  <a:pt x="0" y="33"/>
                  <a:pt x="9" y="19"/>
                </a:cubicBezTo>
                <a:cubicBezTo>
                  <a:pt x="17" y="5"/>
                  <a:pt x="36" y="0"/>
                  <a:pt x="50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133"/>
          <p:cNvSpPr/>
          <p:nvPr/>
        </p:nvSpPr>
        <p:spPr bwMode="auto">
          <a:xfrm>
            <a:off x="5673974" y="2250089"/>
            <a:ext cx="73165" cy="71758"/>
          </a:xfrm>
          <a:custGeom>
            <a:avLst/>
            <a:gdLst>
              <a:gd name="T0" fmla="*/ 59 w 81"/>
              <a:gd name="T1" fmla="*/ 10 h 80"/>
              <a:gd name="T2" fmla="*/ 70 w 81"/>
              <a:gd name="T3" fmla="*/ 59 h 80"/>
              <a:gd name="T4" fmla="*/ 22 w 81"/>
              <a:gd name="T5" fmla="*/ 70 h 80"/>
              <a:gd name="T6" fmla="*/ 10 w 81"/>
              <a:gd name="T7" fmla="*/ 21 h 80"/>
              <a:gd name="T8" fmla="*/ 59 w 81"/>
              <a:gd name="T9" fmla="*/ 1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80">
                <a:moveTo>
                  <a:pt x="59" y="10"/>
                </a:moveTo>
                <a:cubicBezTo>
                  <a:pt x="76" y="20"/>
                  <a:pt x="81" y="42"/>
                  <a:pt x="70" y="59"/>
                </a:cubicBezTo>
                <a:cubicBezTo>
                  <a:pt x="60" y="75"/>
                  <a:pt x="38" y="80"/>
                  <a:pt x="22" y="70"/>
                </a:cubicBezTo>
                <a:cubicBezTo>
                  <a:pt x="5" y="60"/>
                  <a:pt x="0" y="38"/>
                  <a:pt x="10" y="21"/>
                </a:cubicBezTo>
                <a:cubicBezTo>
                  <a:pt x="21" y="5"/>
                  <a:pt x="43" y="0"/>
                  <a:pt x="59" y="10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134"/>
          <p:cNvSpPr/>
          <p:nvPr/>
        </p:nvSpPr>
        <p:spPr bwMode="auto">
          <a:xfrm>
            <a:off x="7078183" y="1491706"/>
            <a:ext cx="61909" cy="61909"/>
          </a:xfrm>
          <a:custGeom>
            <a:avLst/>
            <a:gdLst>
              <a:gd name="T0" fmla="*/ 50 w 68"/>
              <a:gd name="T1" fmla="*/ 8 h 68"/>
              <a:gd name="T2" fmla="*/ 60 w 68"/>
              <a:gd name="T3" fmla="*/ 49 h 68"/>
              <a:gd name="T4" fmla="*/ 19 w 68"/>
              <a:gd name="T5" fmla="*/ 59 h 68"/>
              <a:gd name="T6" fmla="*/ 9 w 68"/>
              <a:gd name="T7" fmla="*/ 18 h 68"/>
              <a:gd name="T8" fmla="*/ 50 w 68"/>
              <a:gd name="T9" fmla="*/ 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8"/>
                </a:moveTo>
                <a:cubicBezTo>
                  <a:pt x="64" y="17"/>
                  <a:pt x="68" y="35"/>
                  <a:pt x="60" y="49"/>
                </a:cubicBezTo>
                <a:cubicBezTo>
                  <a:pt x="51" y="63"/>
                  <a:pt x="32" y="68"/>
                  <a:pt x="19" y="59"/>
                </a:cubicBezTo>
                <a:cubicBezTo>
                  <a:pt x="5" y="50"/>
                  <a:pt x="0" y="32"/>
                  <a:pt x="9" y="18"/>
                </a:cubicBezTo>
                <a:cubicBezTo>
                  <a:pt x="18" y="4"/>
                  <a:pt x="36" y="0"/>
                  <a:pt x="50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135"/>
          <p:cNvSpPr/>
          <p:nvPr/>
        </p:nvSpPr>
        <p:spPr bwMode="auto">
          <a:xfrm>
            <a:off x="7279388" y="592619"/>
            <a:ext cx="61909" cy="60502"/>
          </a:xfrm>
          <a:custGeom>
            <a:avLst/>
            <a:gdLst>
              <a:gd name="T0" fmla="*/ 50 w 68"/>
              <a:gd name="T1" fmla="*/ 9 h 68"/>
              <a:gd name="T2" fmla="*/ 59 w 68"/>
              <a:gd name="T3" fmla="*/ 50 h 68"/>
              <a:gd name="T4" fmla="*/ 18 w 68"/>
              <a:gd name="T5" fmla="*/ 60 h 68"/>
              <a:gd name="T6" fmla="*/ 9 w 68"/>
              <a:gd name="T7" fmla="*/ 18 h 68"/>
              <a:gd name="T8" fmla="*/ 50 w 68"/>
              <a:gd name="T9" fmla="*/ 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8">
                <a:moveTo>
                  <a:pt x="50" y="9"/>
                </a:moveTo>
                <a:cubicBezTo>
                  <a:pt x="64" y="18"/>
                  <a:pt x="68" y="36"/>
                  <a:pt x="59" y="50"/>
                </a:cubicBezTo>
                <a:cubicBezTo>
                  <a:pt x="51" y="64"/>
                  <a:pt x="32" y="68"/>
                  <a:pt x="18" y="60"/>
                </a:cubicBezTo>
                <a:cubicBezTo>
                  <a:pt x="4" y="51"/>
                  <a:pt x="0" y="32"/>
                  <a:pt x="9" y="18"/>
                </a:cubicBezTo>
                <a:cubicBezTo>
                  <a:pt x="18" y="5"/>
                  <a:pt x="36" y="0"/>
                  <a:pt x="50" y="9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136"/>
          <p:cNvSpPr/>
          <p:nvPr/>
        </p:nvSpPr>
        <p:spPr bwMode="auto">
          <a:xfrm>
            <a:off x="7380693" y="1229999"/>
            <a:ext cx="98492" cy="97084"/>
          </a:xfrm>
          <a:custGeom>
            <a:avLst/>
            <a:gdLst>
              <a:gd name="T0" fmla="*/ 79 w 108"/>
              <a:gd name="T1" fmla="*/ 14 h 108"/>
              <a:gd name="T2" fmla="*/ 94 w 108"/>
              <a:gd name="T3" fmla="*/ 79 h 108"/>
              <a:gd name="T4" fmla="*/ 29 w 108"/>
              <a:gd name="T5" fmla="*/ 94 h 108"/>
              <a:gd name="T6" fmla="*/ 14 w 108"/>
              <a:gd name="T7" fmla="*/ 29 h 108"/>
              <a:gd name="T8" fmla="*/ 79 w 108"/>
              <a:gd name="T9" fmla="*/ 1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108">
                <a:moveTo>
                  <a:pt x="79" y="14"/>
                </a:moveTo>
                <a:cubicBezTo>
                  <a:pt x="102" y="28"/>
                  <a:pt x="108" y="57"/>
                  <a:pt x="94" y="79"/>
                </a:cubicBezTo>
                <a:cubicBezTo>
                  <a:pt x="81" y="102"/>
                  <a:pt x="51" y="108"/>
                  <a:pt x="29" y="94"/>
                </a:cubicBezTo>
                <a:cubicBezTo>
                  <a:pt x="7" y="81"/>
                  <a:pt x="0" y="51"/>
                  <a:pt x="14" y="29"/>
                </a:cubicBezTo>
                <a:cubicBezTo>
                  <a:pt x="28" y="7"/>
                  <a:pt x="57" y="0"/>
                  <a:pt x="79" y="14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Freeform 137"/>
          <p:cNvSpPr/>
          <p:nvPr/>
        </p:nvSpPr>
        <p:spPr bwMode="auto">
          <a:xfrm>
            <a:off x="6471756" y="651712"/>
            <a:ext cx="101306" cy="102712"/>
          </a:xfrm>
          <a:custGeom>
            <a:avLst/>
            <a:gdLst>
              <a:gd name="T0" fmla="*/ 84 w 114"/>
              <a:gd name="T1" fmla="*/ 15 h 114"/>
              <a:gd name="T2" fmla="*/ 100 w 114"/>
              <a:gd name="T3" fmla="*/ 84 h 114"/>
              <a:gd name="T4" fmla="*/ 31 w 114"/>
              <a:gd name="T5" fmla="*/ 99 h 114"/>
              <a:gd name="T6" fmla="*/ 15 w 114"/>
              <a:gd name="T7" fmla="*/ 31 h 114"/>
              <a:gd name="T8" fmla="*/ 84 w 114"/>
              <a:gd name="T9" fmla="*/ 1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" h="114">
                <a:moveTo>
                  <a:pt x="84" y="15"/>
                </a:moveTo>
                <a:cubicBezTo>
                  <a:pt x="107" y="29"/>
                  <a:pt x="114" y="60"/>
                  <a:pt x="100" y="84"/>
                </a:cubicBezTo>
                <a:cubicBezTo>
                  <a:pt x="85" y="107"/>
                  <a:pt x="54" y="114"/>
                  <a:pt x="31" y="99"/>
                </a:cubicBezTo>
                <a:cubicBezTo>
                  <a:pt x="8" y="85"/>
                  <a:pt x="0" y="54"/>
                  <a:pt x="15" y="31"/>
                </a:cubicBezTo>
                <a:cubicBezTo>
                  <a:pt x="30" y="7"/>
                  <a:pt x="60" y="0"/>
                  <a:pt x="84" y="15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7" name="Freeform 138"/>
          <p:cNvSpPr/>
          <p:nvPr/>
        </p:nvSpPr>
        <p:spPr bwMode="auto">
          <a:xfrm>
            <a:off x="4223309" y="2487853"/>
            <a:ext cx="52060" cy="52059"/>
          </a:xfrm>
          <a:custGeom>
            <a:avLst/>
            <a:gdLst>
              <a:gd name="T0" fmla="*/ 43 w 58"/>
              <a:gd name="T1" fmla="*/ 8 h 58"/>
              <a:gd name="T2" fmla="*/ 51 w 58"/>
              <a:gd name="T3" fmla="*/ 43 h 58"/>
              <a:gd name="T4" fmla="*/ 16 w 58"/>
              <a:gd name="T5" fmla="*/ 51 h 58"/>
              <a:gd name="T6" fmla="*/ 8 w 58"/>
              <a:gd name="T7" fmla="*/ 16 h 58"/>
              <a:gd name="T8" fmla="*/ 43 w 58"/>
              <a:gd name="T9" fmla="*/ 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58">
                <a:moveTo>
                  <a:pt x="43" y="8"/>
                </a:moveTo>
                <a:cubicBezTo>
                  <a:pt x="55" y="15"/>
                  <a:pt x="58" y="31"/>
                  <a:pt x="51" y="43"/>
                </a:cubicBezTo>
                <a:cubicBezTo>
                  <a:pt x="43" y="54"/>
                  <a:pt x="28" y="58"/>
                  <a:pt x="16" y="51"/>
                </a:cubicBezTo>
                <a:cubicBezTo>
                  <a:pt x="4" y="43"/>
                  <a:pt x="0" y="28"/>
                  <a:pt x="8" y="16"/>
                </a:cubicBezTo>
                <a:cubicBezTo>
                  <a:pt x="15" y="4"/>
                  <a:pt x="31" y="0"/>
                  <a:pt x="43" y="8"/>
                </a:cubicBezTo>
                <a:close/>
              </a:path>
            </a:pathLst>
          </a:custGeom>
          <a:solidFill>
            <a:srgbClr val="45D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8" name="Freeform 91"/>
          <p:cNvSpPr/>
          <p:nvPr/>
        </p:nvSpPr>
        <p:spPr bwMode="auto">
          <a:xfrm>
            <a:off x="2522245" y="3371487"/>
            <a:ext cx="137888" cy="121004"/>
          </a:xfrm>
          <a:custGeom>
            <a:avLst/>
            <a:gdLst>
              <a:gd name="T0" fmla="*/ 77 w 153"/>
              <a:gd name="T1" fmla="*/ 0 h 134"/>
              <a:gd name="T2" fmla="*/ 20 w 153"/>
              <a:gd name="T3" fmla="*/ 31 h 134"/>
              <a:gd name="T4" fmla="*/ 41 w 153"/>
              <a:gd name="T5" fmla="*/ 124 h 134"/>
              <a:gd name="T6" fmla="*/ 77 w 153"/>
              <a:gd name="T7" fmla="*/ 134 h 134"/>
              <a:gd name="T8" fmla="*/ 133 w 153"/>
              <a:gd name="T9" fmla="*/ 103 h 134"/>
              <a:gd name="T10" fmla="*/ 112 w 153"/>
              <a:gd name="T11" fmla="*/ 10 h 134"/>
              <a:gd name="T12" fmla="*/ 77 w 153"/>
              <a:gd name="T1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34">
                <a:moveTo>
                  <a:pt x="77" y="0"/>
                </a:moveTo>
                <a:cubicBezTo>
                  <a:pt x="54" y="0"/>
                  <a:pt x="33" y="11"/>
                  <a:pt x="20" y="31"/>
                </a:cubicBezTo>
                <a:cubicBezTo>
                  <a:pt x="0" y="63"/>
                  <a:pt x="10" y="104"/>
                  <a:pt x="41" y="124"/>
                </a:cubicBezTo>
                <a:cubicBezTo>
                  <a:pt x="52" y="131"/>
                  <a:pt x="64" y="134"/>
                  <a:pt x="77" y="134"/>
                </a:cubicBezTo>
                <a:cubicBezTo>
                  <a:pt x="99" y="134"/>
                  <a:pt x="121" y="123"/>
                  <a:pt x="133" y="103"/>
                </a:cubicBezTo>
                <a:cubicBezTo>
                  <a:pt x="153" y="71"/>
                  <a:pt x="144" y="30"/>
                  <a:pt x="112" y="10"/>
                </a:cubicBezTo>
                <a:cubicBezTo>
                  <a:pt x="101" y="3"/>
                  <a:pt x="89" y="0"/>
                  <a:pt x="77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9" name="Freeform 92"/>
          <p:cNvSpPr/>
          <p:nvPr/>
        </p:nvSpPr>
        <p:spPr bwMode="auto">
          <a:xfrm>
            <a:off x="807085" y="4183339"/>
            <a:ext cx="137888" cy="121004"/>
          </a:xfrm>
          <a:custGeom>
            <a:avLst/>
            <a:gdLst>
              <a:gd name="T0" fmla="*/ 76 w 153"/>
              <a:gd name="T1" fmla="*/ 0 h 134"/>
              <a:gd name="T2" fmla="*/ 19 w 153"/>
              <a:gd name="T3" fmla="*/ 31 h 134"/>
              <a:gd name="T4" fmla="*/ 41 w 153"/>
              <a:gd name="T5" fmla="*/ 124 h 134"/>
              <a:gd name="T6" fmla="*/ 76 w 153"/>
              <a:gd name="T7" fmla="*/ 134 h 134"/>
              <a:gd name="T8" fmla="*/ 133 w 153"/>
              <a:gd name="T9" fmla="*/ 103 h 134"/>
              <a:gd name="T10" fmla="*/ 112 w 153"/>
              <a:gd name="T11" fmla="*/ 10 h 134"/>
              <a:gd name="T12" fmla="*/ 76 w 153"/>
              <a:gd name="T13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34">
                <a:moveTo>
                  <a:pt x="76" y="0"/>
                </a:moveTo>
                <a:cubicBezTo>
                  <a:pt x="54" y="0"/>
                  <a:pt x="32" y="11"/>
                  <a:pt x="19" y="31"/>
                </a:cubicBezTo>
                <a:cubicBezTo>
                  <a:pt x="0" y="63"/>
                  <a:pt x="9" y="104"/>
                  <a:pt x="41" y="124"/>
                </a:cubicBezTo>
                <a:cubicBezTo>
                  <a:pt x="52" y="131"/>
                  <a:pt x="64" y="134"/>
                  <a:pt x="76" y="134"/>
                </a:cubicBezTo>
                <a:cubicBezTo>
                  <a:pt x="99" y="134"/>
                  <a:pt x="120" y="123"/>
                  <a:pt x="133" y="103"/>
                </a:cubicBezTo>
                <a:cubicBezTo>
                  <a:pt x="153" y="71"/>
                  <a:pt x="143" y="30"/>
                  <a:pt x="112" y="10"/>
                </a:cubicBezTo>
                <a:cubicBezTo>
                  <a:pt x="101" y="3"/>
                  <a:pt x="89" y="0"/>
                  <a:pt x="7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0" name="Freeform 93"/>
          <p:cNvSpPr/>
          <p:nvPr/>
        </p:nvSpPr>
        <p:spPr bwMode="auto">
          <a:xfrm>
            <a:off x="-442351" y="4156606"/>
            <a:ext cx="94271" cy="83015"/>
          </a:xfrm>
          <a:custGeom>
            <a:avLst/>
            <a:gdLst>
              <a:gd name="T0" fmla="*/ 52 w 105"/>
              <a:gd name="T1" fmla="*/ 0 h 92"/>
              <a:gd name="T2" fmla="*/ 13 w 105"/>
              <a:gd name="T3" fmla="*/ 22 h 92"/>
              <a:gd name="T4" fmla="*/ 28 w 105"/>
              <a:gd name="T5" fmla="*/ 85 h 92"/>
              <a:gd name="T6" fmla="*/ 52 w 105"/>
              <a:gd name="T7" fmla="*/ 92 h 92"/>
              <a:gd name="T8" fmla="*/ 91 w 105"/>
              <a:gd name="T9" fmla="*/ 71 h 92"/>
              <a:gd name="T10" fmla="*/ 77 w 105"/>
              <a:gd name="T11" fmla="*/ 7 h 92"/>
              <a:gd name="T12" fmla="*/ 52 w 105"/>
              <a:gd name="T1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92">
                <a:moveTo>
                  <a:pt x="52" y="0"/>
                </a:moveTo>
                <a:cubicBezTo>
                  <a:pt x="37" y="0"/>
                  <a:pt x="22" y="8"/>
                  <a:pt x="13" y="22"/>
                </a:cubicBezTo>
                <a:cubicBezTo>
                  <a:pt x="0" y="43"/>
                  <a:pt x="6" y="72"/>
                  <a:pt x="28" y="85"/>
                </a:cubicBezTo>
                <a:cubicBezTo>
                  <a:pt x="35" y="90"/>
                  <a:pt x="44" y="92"/>
                  <a:pt x="52" y="92"/>
                </a:cubicBezTo>
                <a:cubicBezTo>
                  <a:pt x="68" y="92"/>
                  <a:pt x="83" y="85"/>
                  <a:pt x="91" y="71"/>
                </a:cubicBezTo>
                <a:cubicBezTo>
                  <a:pt x="105" y="49"/>
                  <a:pt x="99" y="21"/>
                  <a:pt x="77" y="7"/>
                </a:cubicBezTo>
                <a:cubicBezTo>
                  <a:pt x="69" y="2"/>
                  <a:pt x="61" y="0"/>
                  <a:pt x="52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1" name="Freeform 94"/>
          <p:cNvSpPr/>
          <p:nvPr/>
        </p:nvSpPr>
        <p:spPr bwMode="auto">
          <a:xfrm>
            <a:off x="1907377" y="1719643"/>
            <a:ext cx="97085" cy="84421"/>
          </a:xfrm>
          <a:custGeom>
            <a:avLst/>
            <a:gdLst>
              <a:gd name="T0" fmla="*/ 54 w 107"/>
              <a:gd name="T1" fmla="*/ 0 h 94"/>
              <a:gd name="T2" fmla="*/ 14 w 107"/>
              <a:gd name="T3" fmla="*/ 22 h 94"/>
              <a:gd name="T4" fmla="*/ 29 w 107"/>
              <a:gd name="T5" fmla="*/ 87 h 94"/>
              <a:gd name="T6" fmla="*/ 53 w 107"/>
              <a:gd name="T7" fmla="*/ 94 h 94"/>
              <a:gd name="T8" fmla="*/ 93 w 107"/>
              <a:gd name="T9" fmla="*/ 72 h 94"/>
              <a:gd name="T10" fmla="*/ 78 w 107"/>
              <a:gd name="T11" fmla="*/ 7 h 94"/>
              <a:gd name="T12" fmla="*/ 54 w 107"/>
              <a:gd name="T13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" h="94">
                <a:moveTo>
                  <a:pt x="54" y="0"/>
                </a:moveTo>
                <a:cubicBezTo>
                  <a:pt x="38" y="0"/>
                  <a:pt x="23" y="8"/>
                  <a:pt x="14" y="22"/>
                </a:cubicBezTo>
                <a:cubicBezTo>
                  <a:pt x="0" y="44"/>
                  <a:pt x="7" y="73"/>
                  <a:pt x="29" y="87"/>
                </a:cubicBezTo>
                <a:cubicBezTo>
                  <a:pt x="36" y="91"/>
                  <a:pt x="45" y="94"/>
                  <a:pt x="53" y="94"/>
                </a:cubicBezTo>
                <a:cubicBezTo>
                  <a:pt x="69" y="94"/>
                  <a:pt x="84" y="86"/>
                  <a:pt x="93" y="72"/>
                </a:cubicBezTo>
                <a:cubicBezTo>
                  <a:pt x="107" y="50"/>
                  <a:pt x="100" y="21"/>
                  <a:pt x="78" y="7"/>
                </a:cubicBezTo>
                <a:cubicBezTo>
                  <a:pt x="71" y="3"/>
                  <a:pt x="62" y="0"/>
                  <a:pt x="5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2" name="Freeform 95"/>
          <p:cNvSpPr/>
          <p:nvPr/>
        </p:nvSpPr>
        <p:spPr bwMode="auto">
          <a:xfrm>
            <a:off x="3197616" y="2081248"/>
            <a:ext cx="213867" cy="188541"/>
          </a:xfrm>
          <a:custGeom>
            <a:avLst/>
            <a:gdLst>
              <a:gd name="T0" fmla="*/ 119 w 238"/>
              <a:gd name="T1" fmla="*/ 0 h 210"/>
              <a:gd name="T2" fmla="*/ 30 w 238"/>
              <a:gd name="T3" fmla="*/ 49 h 210"/>
              <a:gd name="T4" fmla="*/ 63 w 238"/>
              <a:gd name="T5" fmla="*/ 194 h 210"/>
              <a:gd name="T6" fmla="*/ 119 w 238"/>
              <a:gd name="T7" fmla="*/ 210 h 210"/>
              <a:gd name="T8" fmla="*/ 208 w 238"/>
              <a:gd name="T9" fmla="*/ 161 h 210"/>
              <a:gd name="T10" fmla="*/ 175 w 238"/>
              <a:gd name="T11" fmla="*/ 16 h 210"/>
              <a:gd name="T12" fmla="*/ 119 w 238"/>
              <a:gd name="T1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" h="210">
                <a:moveTo>
                  <a:pt x="119" y="0"/>
                </a:moveTo>
                <a:cubicBezTo>
                  <a:pt x="84" y="0"/>
                  <a:pt x="50" y="17"/>
                  <a:pt x="30" y="49"/>
                </a:cubicBezTo>
                <a:cubicBezTo>
                  <a:pt x="0" y="98"/>
                  <a:pt x="14" y="163"/>
                  <a:pt x="63" y="194"/>
                </a:cubicBezTo>
                <a:cubicBezTo>
                  <a:pt x="81" y="204"/>
                  <a:pt x="100" y="210"/>
                  <a:pt x="119" y="210"/>
                </a:cubicBezTo>
                <a:cubicBezTo>
                  <a:pt x="154" y="210"/>
                  <a:pt x="188" y="192"/>
                  <a:pt x="208" y="161"/>
                </a:cubicBezTo>
                <a:cubicBezTo>
                  <a:pt x="238" y="112"/>
                  <a:pt x="224" y="47"/>
                  <a:pt x="175" y="16"/>
                </a:cubicBezTo>
                <a:cubicBezTo>
                  <a:pt x="157" y="5"/>
                  <a:pt x="138" y="0"/>
                  <a:pt x="119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3" name="Freeform 96"/>
          <p:cNvSpPr/>
          <p:nvPr/>
        </p:nvSpPr>
        <p:spPr bwMode="auto">
          <a:xfrm>
            <a:off x="3358017" y="5062729"/>
            <a:ext cx="153366" cy="135074"/>
          </a:xfrm>
          <a:custGeom>
            <a:avLst/>
            <a:gdLst>
              <a:gd name="T0" fmla="*/ 85 w 170"/>
              <a:gd name="T1" fmla="*/ 0 h 150"/>
              <a:gd name="T2" fmla="*/ 22 w 170"/>
              <a:gd name="T3" fmla="*/ 35 h 150"/>
              <a:gd name="T4" fmla="*/ 45 w 170"/>
              <a:gd name="T5" fmla="*/ 138 h 150"/>
              <a:gd name="T6" fmla="*/ 85 w 170"/>
              <a:gd name="T7" fmla="*/ 150 h 150"/>
              <a:gd name="T8" fmla="*/ 149 w 170"/>
              <a:gd name="T9" fmla="*/ 115 h 150"/>
              <a:gd name="T10" fmla="*/ 125 w 170"/>
              <a:gd name="T11" fmla="*/ 11 h 150"/>
              <a:gd name="T12" fmla="*/ 85 w 170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150">
                <a:moveTo>
                  <a:pt x="85" y="0"/>
                </a:moveTo>
                <a:cubicBezTo>
                  <a:pt x="60" y="0"/>
                  <a:pt x="36" y="12"/>
                  <a:pt x="22" y="35"/>
                </a:cubicBezTo>
                <a:cubicBezTo>
                  <a:pt x="0" y="70"/>
                  <a:pt x="10" y="116"/>
                  <a:pt x="45" y="138"/>
                </a:cubicBezTo>
                <a:cubicBezTo>
                  <a:pt x="58" y="146"/>
                  <a:pt x="72" y="150"/>
                  <a:pt x="85" y="150"/>
                </a:cubicBezTo>
                <a:cubicBezTo>
                  <a:pt x="110" y="150"/>
                  <a:pt x="134" y="137"/>
                  <a:pt x="149" y="115"/>
                </a:cubicBezTo>
                <a:cubicBezTo>
                  <a:pt x="170" y="80"/>
                  <a:pt x="160" y="33"/>
                  <a:pt x="125" y="11"/>
                </a:cubicBezTo>
                <a:cubicBezTo>
                  <a:pt x="113" y="4"/>
                  <a:pt x="99" y="0"/>
                  <a:pt x="8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4" name="Freeform 97"/>
          <p:cNvSpPr/>
          <p:nvPr/>
        </p:nvSpPr>
        <p:spPr bwMode="auto">
          <a:xfrm>
            <a:off x="3742134" y="3727463"/>
            <a:ext cx="94271" cy="81607"/>
          </a:xfrm>
          <a:custGeom>
            <a:avLst/>
            <a:gdLst>
              <a:gd name="T0" fmla="*/ 53 w 105"/>
              <a:gd name="T1" fmla="*/ 0 h 91"/>
              <a:gd name="T2" fmla="*/ 14 w 105"/>
              <a:gd name="T3" fmla="*/ 21 h 91"/>
              <a:gd name="T4" fmla="*/ 28 w 105"/>
              <a:gd name="T5" fmla="*/ 84 h 91"/>
              <a:gd name="T6" fmla="*/ 52 w 105"/>
              <a:gd name="T7" fmla="*/ 91 h 91"/>
              <a:gd name="T8" fmla="*/ 91 w 105"/>
              <a:gd name="T9" fmla="*/ 70 h 91"/>
              <a:gd name="T10" fmla="*/ 77 w 105"/>
              <a:gd name="T11" fmla="*/ 7 h 91"/>
              <a:gd name="T12" fmla="*/ 53 w 105"/>
              <a:gd name="T1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91">
                <a:moveTo>
                  <a:pt x="53" y="0"/>
                </a:moveTo>
                <a:cubicBezTo>
                  <a:pt x="37" y="0"/>
                  <a:pt x="23" y="7"/>
                  <a:pt x="14" y="21"/>
                </a:cubicBezTo>
                <a:cubicBezTo>
                  <a:pt x="0" y="43"/>
                  <a:pt x="7" y="71"/>
                  <a:pt x="28" y="84"/>
                </a:cubicBezTo>
                <a:cubicBezTo>
                  <a:pt x="36" y="89"/>
                  <a:pt x="44" y="91"/>
                  <a:pt x="52" y="91"/>
                </a:cubicBezTo>
                <a:cubicBezTo>
                  <a:pt x="68" y="91"/>
                  <a:pt x="82" y="84"/>
                  <a:pt x="91" y="70"/>
                </a:cubicBezTo>
                <a:cubicBezTo>
                  <a:pt x="105" y="48"/>
                  <a:pt x="98" y="20"/>
                  <a:pt x="77" y="7"/>
                </a:cubicBezTo>
                <a:cubicBezTo>
                  <a:pt x="69" y="2"/>
                  <a:pt x="61" y="0"/>
                  <a:pt x="53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5" name="Freeform 98"/>
          <p:cNvSpPr/>
          <p:nvPr/>
        </p:nvSpPr>
        <p:spPr bwMode="auto">
          <a:xfrm>
            <a:off x="5327848" y="3602239"/>
            <a:ext cx="136482" cy="119597"/>
          </a:xfrm>
          <a:custGeom>
            <a:avLst/>
            <a:gdLst>
              <a:gd name="T0" fmla="*/ 75 w 151"/>
              <a:gd name="T1" fmla="*/ 0 h 133"/>
              <a:gd name="T2" fmla="*/ 19 w 151"/>
              <a:gd name="T3" fmla="*/ 31 h 133"/>
              <a:gd name="T4" fmla="*/ 40 w 151"/>
              <a:gd name="T5" fmla="*/ 122 h 133"/>
              <a:gd name="T6" fmla="*/ 75 w 151"/>
              <a:gd name="T7" fmla="*/ 133 h 133"/>
              <a:gd name="T8" fmla="*/ 131 w 151"/>
              <a:gd name="T9" fmla="*/ 102 h 133"/>
              <a:gd name="T10" fmla="*/ 111 w 151"/>
              <a:gd name="T11" fmla="*/ 10 h 133"/>
              <a:gd name="T12" fmla="*/ 75 w 151"/>
              <a:gd name="T1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133">
                <a:moveTo>
                  <a:pt x="75" y="0"/>
                </a:moveTo>
                <a:cubicBezTo>
                  <a:pt x="53" y="0"/>
                  <a:pt x="32" y="11"/>
                  <a:pt x="19" y="31"/>
                </a:cubicBezTo>
                <a:cubicBezTo>
                  <a:pt x="0" y="62"/>
                  <a:pt x="9" y="103"/>
                  <a:pt x="40" y="122"/>
                </a:cubicBezTo>
                <a:cubicBezTo>
                  <a:pt x="51" y="129"/>
                  <a:pt x="63" y="133"/>
                  <a:pt x="75" y="133"/>
                </a:cubicBezTo>
                <a:cubicBezTo>
                  <a:pt x="97" y="133"/>
                  <a:pt x="119" y="122"/>
                  <a:pt x="131" y="102"/>
                </a:cubicBezTo>
                <a:cubicBezTo>
                  <a:pt x="151" y="71"/>
                  <a:pt x="142" y="30"/>
                  <a:pt x="111" y="10"/>
                </a:cubicBezTo>
                <a:cubicBezTo>
                  <a:pt x="100" y="3"/>
                  <a:pt x="87" y="0"/>
                  <a:pt x="7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6" name="Freeform 99"/>
          <p:cNvSpPr/>
          <p:nvPr/>
        </p:nvSpPr>
        <p:spPr bwMode="auto">
          <a:xfrm>
            <a:off x="5350360" y="2570891"/>
            <a:ext cx="83015" cy="71759"/>
          </a:xfrm>
          <a:custGeom>
            <a:avLst/>
            <a:gdLst>
              <a:gd name="T0" fmla="*/ 46 w 93"/>
              <a:gd name="T1" fmla="*/ 0 h 81"/>
              <a:gd name="T2" fmla="*/ 12 w 93"/>
              <a:gd name="T3" fmla="*/ 19 h 81"/>
              <a:gd name="T4" fmla="*/ 25 w 93"/>
              <a:gd name="T5" fmla="*/ 75 h 81"/>
              <a:gd name="T6" fmla="*/ 46 w 93"/>
              <a:gd name="T7" fmla="*/ 81 h 81"/>
              <a:gd name="T8" fmla="*/ 81 w 93"/>
              <a:gd name="T9" fmla="*/ 62 h 81"/>
              <a:gd name="T10" fmla="*/ 68 w 93"/>
              <a:gd name="T11" fmla="*/ 6 h 81"/>
              <a:gd name="T12" fmla="*/ 46 w 93"/>
              <a:gd name="T13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46" y="0"/>
                </a:moveTo>
                <a:cubicBezTo>
                  <a:pt x="33" y="0"/>
                  <a:pt x="20" y="7"/>
                  <a:pt x="12" y="19"/>
                </a:cubicBezTo>
                <a:cubicBezTo>
                  <a:pt x="0" y="38"/>
                  <a:pt x="6" y="63"/>
                  <a:pt x="25" y="75"/>
                </a:cubicBezTo>
                <a:cubicBezTo>
                  <a:pt x="31" y="79"/>
                  <a:pt x="39" y="81"/>
                  <a:pt x="46" y="81"/>
                </a:cubicBezTo>
                <a:cubicBezTo>
                  <a:pt x="60" y="81"/>
                  <a:pt x="73" y="74"/>
                  <a:pt x="81" y="62"/>
                </a:cubicBezTo>
                <a:cubicBezTo>
                  <a:pt x="93" y="43"/>
                  <a:pt x="87" y="18"/>
                  <a:pt x="68" y="6"/>
                </a:cubicBezTo>
                <a:cubicBezTo>
                  <a:pt x="61" y="2"/>
                  <a:pt x="54" y="0"/>
                  <a:pt x="4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7" name="Freeform 100"/>
          <p:cNvSpPr/>
          <p:nvPr/>
        </p:nvSpPr>
        <p:spPr bwMode="auto">
          <a:xfrm>
            <a:off x="4926847" y="1431203"/>
            <a:ext cx="187134" cy="163215"/>
          </a:xfrm>
          <a:custGeom>
            <a:avLst/>
            <a:gdLst>
              <a:gd name="T0" fmla="*/ 104 w 208"/>
              <a:gd name="T1" fmla="*/ 0 h 182"/>
              <a:gd name="T2" fmla="*/ 27 w 208"/>
              <a:gd name="T3" fmla="*/ 42 h 182"/>
              <a:gd name="T4" fmla="*/ 56 w 208"/>
              <a:gd name="T5" fmla="*/ 168 h 182"/>
              <a:gd name="T6" fmla="*/ 104 w 208"/>
              <a:gd name="T7" fmla="*/ 182 h 182"/>
              <a:gd name="T8" fmla="*/ 182 w 208"/>
              <a:gd name="T9" fmla="*/ 139 h 182"/>
              <a:gd name="T10" fmla="*/ 153 w 208"/>
              <a:gd name="T11" fmla="*/ 14 h 182"/>
              <a:gd name="T12" fmla="*/ 104 w 208"/>
              <a:gd name="T13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82">
                <a:moveTo>
                  <a:pt x="104" y="0"/>
                </a:moveTo>
                <a:cubicBezTo>
                  <a:pt x="74" y="0"/>
                  <a:pt x="44" y="15"/>
                  <a:pt x="27" y="42"/>
                </a:cubicBezTo>
                <a:cubicBezTo>
                  <a:pt x="0" y="85"/>
                  <a:pt x="13" y="141"/>
                  <a:pt x="56" y="168"/>
                </a:cubicBezTo>
                <a:cubicBezTo>
                  <a:pt x="71" y="178"/>
                  <a:pt x="88" y="182"/>
                  <a:pt x="104" y="182"/>
                </a:cubicBezTo>
                <a:cubicBezTo>
                  <a:pt x="135" y="182"/>
                  <a:pt x="164" y="167"/>
                  <a:pt x="182" y="139"/>
                </a:cubicBezTo>
                <a:cubicBezTo>
                  <a:pt x="208" y="97"/>
                  <a:pt x="196" y="40"/>
                  <a:pt x="153" y="14"/>
                </a:cubicBezTo>
                <a:cubicBezTo>
                  <a:pt x="138" y="4"/>
                  <a:pt x="121" y="0"/>
                  <a:pt x="10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8" name="Freeform 101"/>
          <p:cNvSpPr/>
          <p:nvPr/>
        </p:nvSpPr>
        <p:spPr bwMode="auto">
          <a:xfrm>
            <a:off x="4518810" y="1279246"/>
            <a:ext cx="98492" cy="87235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2 h 96"/>
              <a:gd name="T4" fmla="*/ 29 w 109"/>
              <a:gd name="T5" fmla="*/ 88 h 96"/>
              <a:gd name="T6" fmla="*/ 55 w 109"/>
              <a:gd name="T7" fmla="*/ 96 h 96"/>
              <a:gd name="T8" fmla="*/ 95 w 109"/>
              <a:gd name="T9" fmla="*/ 73 h 96"/>
              <a:gd name="T10" fmla="*/ 80 w 109"/>
              <a:gd name="T11" fmla="*/ 7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2"/>
                </a:cubicBezTo>
                <a:cubicBezTo>
                  <a:pt x="0" y="45"/>
                  <a:pt x="7" y="74"/>
                  <a:pt x="29" y="88"/>
                </a:cubicBezTo>
                <a:cubicBezTo>
                  <a:pt x="37" y="93"/>
                  <a:pt x="46" y="96"/>
                  <a:pt x="55" y="96"/>
                </a:cubicBezTo>
                <a:cubicBezTo>
                  <a:pt x="71" y="96"/>
                  <a:pt x="86" y="88"/>
                  <a:pt x="95" y="73"/>
                </a:cubicBezTo>
                <a:cubicBezTo>
                  <a:pt x="109" y="51"/>
                  <a:pt x="103" y="21"/>
                  <a:pt x="80" y="7"/>
                </a:cubicBezTo>
                <a:cubicBezTo>
                  <a:pt x="72" y="2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9" name="Freeform 102"/>
          <p:cNvSpPr/>
          <p:nvPr/>
        </p:nvSpPr>
        <p:spPr bwMode="auto">
          <a:xfrm>
            <a:off x="5118202" y="-461241"/>
            <a:ext cx="98492" cy="85829"/>
          </a:xfrm>
          <a:custGeom>
            <a:avLst/>
            <a:gdLst>
              <a:gd name="T0" fmla="*/ 55 w 109"/>
              <a:gd name="T1" fmla="*/ 0 h 96"/>
              <a:gd name="T2" fmla="*/ 14 w 109"/>
              <a:gd name="T3" fmla="*/ 23 h 96"/>
              <a:gd name="T4" fmla="*/ 29 w 109"/>
              <a:gd name="T5" fmla="*/ 89 h 96"/>
              <a:gd name="T6" fmla="*/ 55 w 109"/>
              <a:gd name="T7" fmla="*/ 96 h 96"/>
              <a:gd name="T8" fmla="*/ 95 w 109"/>
              <a:gd name="T9" fmla="*/ 74 h 96"/>
              <a:gd name="T10" fmla="*/ 80 w 109"/>
              <a:gd name="T11" fmla="*/ 8 h 96"/>
              <a:gd name="T12" fmla="*/ 55 w 109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96">
                <a:moveTo>
                  <a:pt x="55" y="0"/>
                </a:moveTo>
                <a:cubicBezTo>
                  <a:pt x="39" y="0"/>
                  <a:pt x="23" y="8"/>
                  <a:pt x="14" y="23"/>
                </a:cubicBezTo>
                <a:cubicBezTo>
                  <a:pt x="0" y="45"/>
                  <a:pt x="7" y="75"/>
                  <a:pt x="29" y="89"/>
                </a:cubicBezTo>
                <a:cubicBezTo>
                  <a:pt x="37" y="94"/>
                  <a:pt x="46" y="96"/>
                  <a:pt x="55" y="96"/>
                </a:cubicBezTo>
                <a:cubicBezTo>
                  <a:pt x="70" y="96"/>
                  <a:pt x="86" y="88"/>
                  <a:pt x="95" y="74"/>
                </a:cubicBezTo>
                <a:cubicBezTo>
                  <a:pt x="109" y="51"/>
                  <a:pt x="102" y="22"/>
                  <a:pt x="80" y="8"/>
                </a:cubicBezTo>
                <a:cubicBezTo>
                  <a:pt x="72" y="3"/>
                  <a:pt x="63" y="0"/>
                  <a:pt x="5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0" name="Freeform 103"/>
          <p:cNvSpPr/>
          <p:nvPr/>
        </p:nvSpPr>
        <p:spPr bwMode="auto">
          <a:xfrm>
            <a:off x="6069349" y="243677"/>
            <a:ext cx="137888" cy="119597"/>
          </a:xfrm>
          <a:custGeom>
            <a:avLst/>
            <a:gdLst>
              <a:gd name="T0" fmla="*/ 76 w 152"/>
              <a:gd name="T1" fmla="*/ 0 h 132"/>
              <a:gd name="T2" fmla="*/ 20 w 152"/>
              <a:gd name="T3" fmla="*/ 31 h 132"/>
              <a:gd name="T4" fmla="*/ 41 w 152"/>
              <a:gd name="T5" fmla="*/ 122 h 132"/>
              <a:gd name="T6" fmla="*/ 76 w 152"/>
              <a:gd name="T7" fmla="*/ 132 h 132"/>
              <a:gd name="T8" fmla="*/ 132 w 152"/>
              <a:gd name="T9" fmla="*/ 101 h 132"/>
              <a:gd name="T10" fmla="*/ 111 w 152"/>
              <a:gd name="T11" fmla="*/ 10 h 132"/>
              <a:gd name="T12" fmla="*/ 76 w 152"/>
              <a:gd name="T13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" h="132">
                <a:moveTo>
                  <a:pt x="76" y="0"/>
                </a:moveTo>
                <a:cubicBezTo>
                  <a:pt x="54" y="0"/>
                  <a:pt x="33" y="11"/>
                  <a:pt x="20" y="31"/>
                </a:cubicBezTo>
                <a:cubicBezTo>
                  <a:pt x="0" y="62"/>
                  <a:pt x="10" y="103"/>
                  <a:pt x="41" y="122"/>
                </a:cubicBezTo>
                <a:cubicBezTo>
                  <a:pt x="52" y="129"/>
                  <a:pt x="64" y="132"/>
                  <a:pt x="76" y="132"/>
                </a:cubicBezTo>
                <a:cubicBezTo>
                  <a:pt x="98" y="132"/>
                  <a:pt x="120" y="121"/>
                  <a:pt x="132" y="101"/>
                </a:cubicBezTo>
                <a:cubicBezTo>
                  <a:pt x="152" y="70"/>
                  <a:pt x="142" y="29"/>
                  <a:pt x="111" y="10"/>
                </a:cubicBezTo>
                <a:cubicBezTo>
                  <a:pt x="100" y="3"/>
                  <a:pt x="88" y="0"/>
                  <a:pt x="76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1" name="Freeform 104"/>
          <p:cNvSpPr/>
          <p:nvPr/>
        </p:nvSpPr>
        <p:spPr bwMode="auto">
          <a:xfrm>
            <a:off x="5953973" y="1194824"/>
            <a:ext cx="225124" cy="196983"/>
          </a:xfrm>
          <a:custGeom>
            <a:avLst/>
            <a:gdLst>
              <a:gd name="T0" fmla="*/ 125 w 250"/>
              <a:gd name="T1" fmla="*/ 0 h 219"/>
              <a:gd name="T2" fmla="*/ 33 w 250"/>
              <a:gd name="T3" fmla="*/ 51 h 219"/>
              <a:gd name="T4" fmla="*/ 67 w 250"/>
              <a:gd name="T5" fmla="*/ 202 h 219"/>
              <a:gd name="T6" fmla="*/ 125 w 250"/>
              <a:gd name="T7" fmla="*/ 219 h 219"/>
              <a:gd name="T8" fmla="*/ 218 w 250"/>
              <a:gd name="T9" fmla="*/ 167 h 219"/>
              <a:gd name="T10" fmla="*/ 184 w 250"/>
              <a:gd name="T11" fmla="*/ 16 h 219"/>
              <a:gd name="T12" fmla="*/ 125 w 250"/>
              <a:gd name="T13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" h="219">
                <a:moveTo>
                  <a:pt x="125" y="0"/>
                </a:moveTo>
                <a:cubicBezTo>
                  <a:pt x="89" y="0"/>
                  <a:pt x="53" y="18"/>
                  <a:pt x="33" y="51"/>
                </a:cubicBezTo>
                <a:cubicBezTo>
                  <a:pt x="0" y="102"/>
                  <a:pt x="16" y="170"/>
                  <a:pt x="67" y="202"/>
                </a:cubicBezTo>
                <a:cubicBezTo>
                  <a:pt x="85" y="213"/>
                  <a:pt x="105" y="219"/>
                  <a:pt x="125" y="219"/>
                </a:cubicBezTo>
                <a:cubicBezTo>
                  <a:pt x="162" y="219"/>
                  <a:pt x="197" y="201"/>
                  <a:pt x="218" y="167"/>
                </a:cubicBezTo>
                <a:cubicBezTo>
                  <a:pt x="250" y="116"/>
                  <a:pt x="235" y="49"/>
                  <a:pt x="184" y="16"/>
                </a:cubicBezTo>
                <a:cubicBezTo>
                  <a:pt x="165" y="5"/>
                  <a:pt x="145" y="0"/>
                  <a:pt x="125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2" name="Freeform 105"/>
          <p:cNvSpPr/>
          <p:nvPr/>
        </p:nvSpPr>
        <p:spPr bwMode="auto">
          <a:xfrm>
            <a:off x="6972657" y="1367888"/>
            <a:ext cx="130853" cy="113969"/>
          </a:xfrm>
          <a:custGeom>
            <a:avLst/>
            <a:gdLst>
              <a:gd name="T0" fmla="*/ 72 w 145"/>
              <a:gd name="T1" fmla="*/ 0 h 126"/>
              <a:gd name="T2" fmla="*/ 19 w 145"/>
              <a:gd name="T3" fmla="*/ 29 h 126"/>
              <a:gd name="T4" fmla="*/ 39 w 145"/>
              <a:gd name="T5" fmla="*/ 117 h 126"/>
              <a:gd name="T6" fmla="*/ 72 w 145"/>
              <a:gd name="T7" fmla="*/ 126 h 126"/>
              <a:gd name="T8" fmla="*/ 126 w 145"/>
              <a:gd name="T9" fmla="*/ 97 h 126"/>
              <a:gd name="T10" fmla="*/ 106 w 145"/>
              <a:gd name="T11" fmla="*/ 9 h 126"/>
              <a:gd name="T12" fmla="*/ 72 w 145"/>
              <a:gd name="T13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" h="126">
                <a:moveTo>
                  <a:pt x="72" y="0"/>
                </a:moveTo>
                <a:cubicBezTo>
                  <a:pt x="51" y="0"/>
                  <a:pt x="31" y="10"/>
                  <a:pt x="19" y="29"/>
                </a:cubicBezTo>
                <a:cubicBezTo>
                  <a:pt x="0" y="59"/>
                  <a:pt x="9" y="98"/>
                  <a:pt x="39" y="117"/>
                </a:cubicBezTo>
                <a:cubicBezTo>
                  <a:pt x="49" y="123"/>
                  <a:pt x="61" y="126"/>
                  <a:pt x="72" y="126"/>
                </a:cubicBezTo>
                <a:cubicBezTo>
                  <a:pt x="93" y="126"/>
                  <a:pt x="114" y="116"/>
                  <a:pt x="126" y="97"/>
                </a:cubicBezTo>
                <a:cubicBezTo>
                  <a:pt x="145" y="67"/>
                  <a:pt x="136" y="28"/>
                  <a:pt x="106" y="9"/>
                </a:cubicBezTo>
                <a:cubicBezTo>
                  <a:pt x="96" y="3"/>
                  <a:pt x="84" y="0"/>
                  <a:pt x="72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3" name="Freeform 106"/>
          <p:cNvSpPr/>
          <p:nvPr/>
        </p:nvSpPr>
        <p:spPr bwMode="auto">
          <a:xfrm>
            <a:off x="8078572" y="501162"/>
            <a:ext cx="60502" cy="53467"/>
          </a:xfrm>
          <a:custGeom>
            <a:avLst/>
            <a:gdLst>
              <a:gd name="T0" fmla="*/ 34 w 67"/>
              <a:gd name="T1" fmla="*/ 0 h 59"/>
              <a:gd name="T2" fmla="*/ 9 w 67"/>
              <a:gd name="T3" fmla="*/ 14 h 59"/>
              <a:gd name="T4" fmla="*/ 18 w 67"/>
              <a:gd name="T5" fmla="*/ 54 h 59"/>
              <a:gd name="T6" fmla="*/ 34 w 67"/>
              <a:gd name="T7" fmla="*/ 59 h 59"/>
              <a:gd name="T8" fmla="*/ 58 w 67"/>
              <a:gd name="T9" fmla="*/ 45 h 59"/>
              <a:gd name="T10" fmla="*/ 49 w 67"/>
              <a:gd name="T11" fmla="*/ 5 h 59"/>
              <a:gd name="T12" fmla="*/ 34 w 67"/>
              <a:gd name="T13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59">
                <a:moveTo>
                  <a:pt x="34" y="0"/>
                </a:moveTo>
                <a:cubicBezTo>
                  <a:pt x="24" y="0"/>
                  <a:pt x="14" y="5"/>
                  <a:pt x="9" y="14"/>
                </a:cubicBezTo>
                <a:cubicBezTo>
                  <a:pt x="0" y="28"/>
                  <a:pt x="4" y="46"/>
                  <a:pt x="18" y="54"/>
                </a:cubicBezTo>
                <a:cubicBezTo>
                  <a:pt x="23" y="57"/>
                  <a:pt x="28" y="59"/>
                  <a:pt x="34" y="59"/>
                </a:cubicBezTo>
                <a:cubicBezTo>
                  <a:pt x="43" y="59"/>
                  <a:pt x="53" y="54"/>
                  <a:pt x="58" y="45"/>
                </a:cubicBezTo>
                <a:cubicBezTo>
                  <a:pt x="67" y="31"/>
                  <a:pt x="63" y="13"/>
                  <a:pt x="49" y="5"/>
                </a:cubicBezTo>
                <a:cubicBezTo>
                  <a:pt x="44" y="2"/>
                  <a:pt x="39" y="0"/>
                  <a:pt x="34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4" name="Freeform 107"/>
          <p:cNvSpPr/>
          <p:nvPr/>
        </p:nvSpPr>
        <p:spPr bwMode="auto">
          <a:xfrm>
            <a:off x="8808829" y="2378115"/>
            <a:ext cx="59095" cy="52060"/>
          </a:xfrm>
          <a:custGeom>
            <a:avLst/>
            <a:gdLst>
              <a:gd name="T0" fmla="*/ 33 w 66"/>
              <a:gd name="T1" fmla="*/ 0 h 58"/>
              <a:gd name="T2" fmla="*/ 8 w 66"/>
              <a:gd name="T3" fmla="*/ 13 h 58"/>
              <a:gd name="T4" fmla="*/ 17 w 66"/>
              <a:gd name="T5" fmla="*/ 53 h 58"/>
              <a:gd name="T6" fmla="*/ 33 w 66"/>
              <a:gd name="T7" fmla="*/ 58 h 58"/>
              <a:gd name="T8" fmla="*/ 58 w 66"/>
              <a:gd name="T9" fmla="*/ 44 h 58"/>
              <a:gd name="T10" fmla="*/ 49 w 66"/>
              <a:gd name="T11" fmla="*/ 4 h 58"/>
              <a:gd name="T12" fmla="*/ 33 w 66"/>
              <a:gd name="T1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58">
                <a:moveTo>
                  <a:pt x="33" y="0"/>
                </a:moveTo>
                <a:cubicBezTo>
                  <a:pt x="23" y="0"/>
                  <a:pt x="14" y="4"/>
                  <a:pt x="8" y="13"/>
                </a:cubicBezTo>
                <a:cubicBezTo>
                  <a:pt x="0" y="27"/>
                  <a:pt x="4" y="45"/>
                  <a:pt x="17" y="53"/>
                </a:cubicBezTo>
                <a:cubicBezTo>
                  <a:pt x="22" y="57"/>
                  <a:pt x="28" y="58"/>
                  <a:pt x="33" y="58"/>
                </a:cubicBezTo>
                <a:cubicBezTo>
                  <a:pt x="43" y="58"/>
                  <a:pt x="52" y="53"/>
                  <a:pt x="58" y="44"/>
                </a:cubicBezTo>
                <a:cubicBezTo>
                  <a:pt x="66" y="31"/>
                  <a:pt x="62" y="13"/>
                  <a:pt x="49" y="4"/>
                </a:cubicBezTo>
                <a:cubicBezTo>
                  <a:pt x="44" y="1"/>
                  <a:pt x="38" y="0"/>
                  <a:pt x="33" y="0"/>
                </a:cubicBezTo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5" name="Freeform 173"/>
          <p:cNvSpPr/>
          <p:nvPr/>
        </p:nvSpPr>
        <p:spPr bwMode="auto">
          <a:xfrm>
            <a:off x="-872899" y="3764046"/>
            <a:ext cx="928635" cy="928635"/>
          </a:xfrm>
          <a:custGeom>
            <a:avLst/>
            <a:gdLst>
              <a:gd name="T0" fmla="*/ 753 w 1027"/>
              <a:gd name="T1" fmla="*/ 132 h 1027"/>
              <a:gd name="T2" fmla="*/ 895 w 1027"/>
              <a:gd name="T3" fmla="*/ 753 h 1027"/>
              <a:gd name="T4" fmla="*/ 274 w 1027"/>
              <a:gd name="T5" fmla="*/ 895 h 1027"/>
              <a:gd name="T6" fmla="*/ 133 w 1027"/>
              <a:gd name="T7" fmla="*/ 274 h 1027"/>
              <a:gd name="T8" fmla="*/ 753 w 1027"/>
              <a:gd name="T9" fmla="*/ 132 h 1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7" h="1027">
                <a:moveTo>
                  <a:pt x="753" y="132"/>
                </a:moveTo>
                <a:cubicBezTo>
                  <a:pt x="964" y="264"/>
                  <a:pt x="1027" y="542"/>
                  <a:pt x="895" y="753"/>
                </a:cubicBezTo>
                <a:cubicBezTo>
                  <a:pt x="763" y="963"/>
                  <a:pt x="485" y="1027"/>
                  <a:pt x="274" y="895"/>
                </a:cubicBezTo>
                <a:cubicBezTo>
                  <a:pt x="64" y="762"/>
                  <a:pt x="0" y="484"/>
                  <a:pt x="133" y="274"/>
                </a:cubicBezTo>
                <a:cubicBezTo>
                  <a:pt x="265" y="63"/>
                  <a:pt x="543" y="0"/>
                  <a:pt x="753" y="132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6" name="Freeform 174"/>
          <p:cNvSpPr/>
          <p:nvPr/>
        </p:nvSpPr>
        <p:spPr bwMode="auto">
          <a:xfrm>
            <a:off x="5149156" y="3426361"/>
            <a:ext cx="527634" cy="527634"/>
          </a:xfrm>
          <a:custGeom>
            <a:avLst/>
            <a:gdLst>
              <a:gd name="T0" fmla="*/ 428 w 584"/>
              <a:gd name="T1" fmla="*/ 75 h 583"/>
              <a:gd name="T2" fmla="*/ 508 w 584"/>
              <a:gd name="T3" fmla="*/ 427 h 583"/>
              <a:gd name="T4" fmla="*/ 156 w 584"/>
              <a:gd name="T5" fmla="*/ 508 h 583"/>
              <a:gd name="T6" fmla="*/ 75 w 584"/>
              <a:gd name="T7" fmla="*/ 155 h 583"/>
              <a:gd name="T8" fmla="*/ 428 w 584"/>
              <a:gd name="T9" fmla="*/ 7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4" h="583">
                <a:moveTo>
                  <a:pt x="428" y="75"/>
                </a:moveTo>
                <a:cubicBezTo>
                  <a:pt x="547" y="150"/>
                  <a:pt x="584" y="308"/>
                  <a:pt x="508" y="427"/>
                </a:cubicBezTo>
                <a:cubicBezTo>
                  <a:pt x="433" y="547"/>
                  <a:pt x="275" y="583"/>
                  <a:pt x="156" y="508"/>
                </a:cubicBezTo>
                <a:cubicBezTo>
                  <a:pt x="36" y="433"/>
                  <a:pt x="0" y="275"/>
                  <a:pt x="75" y="155"/>
                </a:cubicBezTo>
                <a:cubicBezTo>
                  <a:pt x="150" y="36"/>
                  <a:pt x="308" y="0"/>
                  <a:pt x="428" y="7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7" name="Freeform 175"/>
          <p:cNvSpPr/>
          <p:nvPr/>
        </p:nvSpPr>
        <p:spPr bwMode="auto">
          <a:xfrm>
            <a:off x="4470971" y="-1123950"/>
            <a:ext cx="1423906" cy="1426720"/>
          </a:xfrm>
          <a:custGeom>
            <a:avLst/>
            <a:gdLst>
              <a:gd name="T0" fmla="*/ 1156 w 1576"/>
              <a:gd name="T1" fmla="*/ 203 h 1577"/>
              <a:gd name="T2" fmla="*/ 1373 w 1576"/>
              <a:gd name="T3" fmla="*/ 1156 h 1577"/>
              <a:gd name="T4" fmla="*/ 420 w 1576"/>
              <a:gd name="T5" fmla="*/ 1373 h 1577"/>
              <a:gd name="T6" fmla="*/ 203 w 1576"/>
              <a:gd name="T7" fmla="*/ 420 h 1577"/>
              <a:gd name="T8" fmla="*/ 1156 w 1576"/>
              <a:gd name="T9" fmla="*/ 203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6" h="1577">
                <a:moveTo>
                  <a:pt x="1156" y="203"/>
                </a:moveTo>
                <a:cubicBezTo>
                  <a:pt x="1479" y="406"/>
                  <a:pt x="1576" y="833"/>
                  <a:pt x="1373" y="1156"/>
                </a:cubicBezTo>
                <a:cubicBezTo>
                  <a:pt x="1170" y="1479"/>
                  <a:pt x="744" y="1577"/>
                  <a:pt x="420" y="1373"/>
                </a:cubicBezTo>
                <a:cubicBezTo>
                  <a:pt x="97" y="1170"/>
                  <a:pt x="0" y="744"/>
                  <a:pt x="203" y="420"/>
                </a:cubicBezTo>
                <a:cubicBezTo>
                  <a:pt x="406" y="97"/>
                  <a:pt x="833" y="0"/>
                  <a:pt x="1156" y="203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8" name="Freeform 176"/>
          <p:cNvSpPr/>
          <p:nvPr/>
        </p:nvSpPr>
        <p:spPr bwMode="auto">
          <a:xfrm>
            <a:off x="5554378" y="778346"/>
            <a:ext cx="1062302" cy="1062302"/>
          </a:xfrm>
          <a:custGeom>
            <a:avLst/>
            <a:gdLst>
              <a:gd name="T0" fmla="*/ 862 w 1175"/>
              <a:gd name="T1" fmla="*/ 151 h 1175"/>
              <a:gd name="T2" fmla="*/ 1024 w 1175"/>
              <a:gd name="T3" fmla="*/ 861 h 1175"/>
              <a:gd name="T4" fmla="*/ 314 w 1175"/>
              <a:gd name="T5" fmla="*/ 1023 h 1175"/>
              <a:gd name="T6" fmla="*/ 152 w 1175"/>
              <a:gd name="T7" fmla="*/ 313 h 1175"/>
              <a:gd name="T8" fmla="*/ 862 w 1175"/>
              <a:gd name="T9" fmla="*/ 151 h 1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5" h="1175">
                <a:moveTo>
                  <a:pt x="862" y="151"/>
                </a:moveTo>
                <a:cubicBezTo>
                  <a:pt x="1103" y="302"/>
                  <a:pt x="1175" y="620"/>
                  <a:pt x="1024" y="861"/>
                </a:cubicBezTo>
                <a:cubicBezTo>
                  <a:pt x="873" y="1102"/>
                  <a:pt x="555" y="1175"/>
                  <a:pt x="314" y="1023"/>
                </a:cubicBezTo>
                <a:cubicBezTo>
                  <a:pt x="73" y="872"/>
                  <a:pt x="0" y="554"/>
                  <a:pt x="152" y="313"/>
                </a:cubicBezTo>
                <a:cubicBezTo>
                  <a:pt x="303" y="73"/>
                  <a:pt x="621" y="0"/>
                  <a:pt x="862" y="15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9" name="Freeform 177"/>
          <p:cNvSpPr/>
          <p:nvPr/>
        </p:nvSpPr>
        <p:spPr bwMode="auto">
          <a:xfrm>
            <a:off x="2482848" y="4205851"/>
            <a:ext cx="1917772" cy="1919178"/>
          </a:xfrm>
          <a:custGeom>
            <a:avLst/>
            <a:gdLst>
              <a:gd name="T0" fmla="*/ 1555 w 2121"/>
              <a:gd name="T1" fmla="*/ 273 h 2122"/>
              <a:gd name="T2" fmla="*/ 1848 w 2121"/>
              <a:gd name="T3" fmla="*/ 1555 h 2122"/>
              <a:gd name="T4" fmla="*/ 566 w 2121"/>
              <a:gd name="T5" fmla="*/ 1848 h 2122"/>
              <a:gd name="T6" fmla="*/ 273 w 2121"/>
              <a:gd name="T7" fmla="*/ 566 h 2122"/>
              <a:gd name="T8" fmla="*/ 1555 w 2121"/>
              <a:gd name="T9" fmla="*/ 273 h 2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21" h="2122">
                <a:moveTo>
                  <a:pt x="1555" y="273"/>
                </a:moveTo>
                <a:cubicBezTo>
                  <a:pt x="1990" y="547"/>
                  <a:pt x="2121" y="1121"/>
                  <a:pt x="1848" y="1555"/>
                </a:cubicBezTo>
                <a:cubicBezTo>
                  <a:pt x="1575" y="1990"/>
                  <a:pt x="1001" y="2122"/>
                  <a:pt x="566" y="1848"/>
                </a:cubicBezTo>
                <a:cubicBezTo>
                  <a:pt x="131" y="1575"/>
                  <a:pt x="0" y="1001"/>
                  <a:pt x="273" y="566"/>
                </a:cubicBezTo>
                <a:cubicBezTo>
                  <a:pt x="546" y="131"/>
                  <a:pt x="1120" y="0"/>
                  <a:pt x="1555" y="273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0" name="Freeform 178"/>
          <p:cNvSpPr/>
          <p:nvPr/>
        </p:nvSpPr>
        <p:spPr bwMode="auto">
          <a:xfrm>
            <a:off x="-556319" y="4080626"/>
            <a:ext cx="296882" cy="295475"/>
          </a:xfrm>
          <a:custGeom>
            <a:avLst/>
            <a:gdLst>
              <a:gd name="T0" fmla="*/ 240 w 327"/>
              <a:gd name="T1" fmla="*/ 42 h 327"/>
              <a:gd name="T2" fmla="*/ 285 w 327"/>
              <a:gd name="T3" fmla="*/ 240 h 327"/>
              <a:gd name="T4" fmla="*/ 88 w 327"/>
              <a:gd name="T5" fmla="*/ 285 h 327"/>
              <a:gd name="T6" fmla="*/ 42 w 327"/>
              <a:gd name="T7" fmla="*/ 87 h 327"/>
              <a:gd name="T8" fmla="*/ 240 w 327"/>
              <a:gd name="T9" fmla="*/ 4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7" h="327">
                <a:moveTo>
                  <a:pt x="240" y="42"/>
                </a:moveTo>
                <a:cubicBezTo>
                  <a:pt x="307" y="84"/>
                  <a:pt x="327" y="173"/>
                  <a:pt x="285" y="240"/>
                </a:cubicBezTo>
                <a:cubicBezTo>
                  <a:pt x="243" y="307"/>
                  <a:pt x="155" y="327"/>
                  <a:pt x="88" y="285"/>
                </a:cubicBezTo>
                <a:cubicBezTo>
                  <a:pt x="21" y="243"/>
                  <a:pt x="0" y="154"/>
                  <a:pt x="42" y="87"/>
                </a:cubicBezTo>
                <a:cubicBezTo>
                  <a:pt x="85" y="20"/>
                  <a:pt x="173" y="0"/>
                  <a:pt x="240" y="42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1" name="Freeform 179"/>
          <p:cNvSpPr/>
          <p:nvPr/>
        </p:nvSpPr>
        <p:spPr bwMode="auto">
          <a:xfrm>
            <a:off x="4956393" y="-638527"/>
            <a:ext cx="453061" cy="454469"/>
          </a:xfrm>
          <a:custGeom>
            <a:avLst/>
            <a:gdLst>
              <a:gd name="T0" fmla="*/ 368 w 502"/>
              <a:gd name="T1" fmla="*/ 65 h 502"/>
              <a:gd name="T2" fmla="*/ 438 w 502"/>
              <a:gd name="T3" fmla="*/ 368 h 502"/>
              <a:gd name="T4" fmla="*/ 134 w 502"/>
              <a:gd name="T5" fmla="*/ 438 h 502"/>
              <a:gd name="T6" fmla="*/ 65 w 502"/>
              <a:gd name="T7" fmla="*/ 134 h 502"/>
              <a:gd name="T8" fmla="*/ 368 w 502"/>
              <a:gd name="T9" fmla="*/ 65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2" h="502">
                <a:moveTo>
                  <a:pt x="368" y="65"/>
                </a:moveTo>
                <a:cubicBezTo>
                  <a:pt x="471" y="129"/>
                  <a:pt x="502" y="265"/>
                  <a:pt x="438" y="368"/>
                </a:cubicBezTo>
                <a:cubicBezTo>
                  <a:pt x="373" y="471"/>
                  <a:pt x="237" y="502"/>
                  <a:pt x="134" y="438"/>
                </a:cubicBezTo>
                <a:cubicBezTo>
                  <a:pt x="31" y="373"/>
                  <a:pt x="0" y="237"/>
                  <a:pt x="65" y="134"/>
                </a:cubicBezTo>
                <a:cubicBezTo>
                  <a:pt x="129" y="31"/>
                  <a:pt x="265" y="0"/>
                  <a:pt x="368" y="65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2" name="Freeform 180"/>
          <p:cNvSpPr/>
          <p:nvPr/>
        </p:nvSpPr>
        <p:spPr bwMode="auto">
          <a:xfrm>
            <a:off x="5804828" y="1028796"/>
            <a:ext cx="561402" cy="561402"/>
          </a:xfrm>
          <a:custGeom>
            <a:avLst/>
            <a:gdLst>
              <a:gd name="T0" fmla="*/ 456 w 621"/>
              <a:gd name="T1" fmla="*/ 80 h 621"/>
              <a:gd name="T2" fmla="*/ 541 w 621"/>
              <a:gd name="T3" fmla="*/ 455 h 621"/>
              <a:gd name="T4" fmla="*/ 166 w 621"/>
              <a:gd name="T5" fmla="*/ 541 h 621"/>
              <a:gd name="T6" fmla="*/ 80 w 621"/>
              <a:gd name="T7" fmla="*/ 165 h 621"/>
              <a:gd name="T8" fmla="*/ 456 w 621"/>
              <a:gd name="T9" fmla="*/ 8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621">
                <a:moveTo>
                  <a:pt x="456" y="80"/>
                </a:moveTo>
                <a:cubicBezTo>
                  <a:pt x="583" y="160"/>
                  <a:pt x="621" y="328"/>
                  <a:pt x="541" y="455"/>
                </a:cubicBezTo>
                <a:cubicBezTo>
                  <a:pt x="461" y="582"/>
                  <a:pt x="293" y="621"/>
                  <a:pt x="166" y="541"/>
                </a:cubicBezTo>
                <a:cubicBezTo>
                  <a:pt x="39" y="461"/>
                  <a:pt x="0" y="293"/>
                  <a:pt x="80" y="165"/>
                </a:cubicBezTo>
                <a:cubicBezTo>
                  <a:pt x="160" y="38"/>
                  <a:pt x="328" y="0"/>
                  <a:pt x="456" y="8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3" name="Freeform 181"/>
          <p:cNvSpPr/>
          <p:nvPr/>
        </p:nvSpPr>
        <p:spPr bwMode="auto">
          <a:xfrm>
            <a:off x="2948573" y="4672982"/>
            <a:ext cx="986323" cy="984916"/>
          </a:xfrm>
          <a:custGeom>
            <a:avLst/>
            <a:gdLst>
              <a:gd name="T0" fmla="*/ 799 w 1090"/>
              <a:gd name="T1" fmla="*/ 140 h 1090"/>
              <a:gd name="T2" fmla="*/ 949 w 1090"/>
              <a:gd name="T3" fmla="*/ 799 h 1090"/>
              <a:gd name="T4" fmla="*/ 291 w 1090"/>
              <a:gd name="T5" fmla="*/ 950 h 1090"/>
              <a:gd name="T6" fmla="*/ 140 w 1090"/>
              <a:gd name="T7" fmla="*/ 291 h 1090"/>
              <a:gd name="T8" fmla="*/ 799 w 1090"/>
              <a:gd name="T9" fmla="*/ 14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0" h="1090">
                <a:moveTo>
                  <a:pt x="799" y="140"/>
                </a:moveTo>
                <a:cubicBezTo>
                  <a:pt x="1022" y="281"/>
                  <a:pt x="1090" y="576"/>
                  <a:pt x="949" y="799"/>
                </a:cubicBezTo>
                <a:cubicBezTo>
                  <a:pt x="809" y="1023"/>
                  <a:pt x="514" y="1090"/>
                  <a:pt x="291" y="950"/>
                </a:cubicBezTo>
                <a:cubicBezTo>
                  <a:pt x="67" y="809"/>
                  <a:pt x="0" y="514"/>
                  <a:pt x="140" y="291"/>
                </a:cubicBezTo>
                <a:cubicBezTo>
                  <a:pt x="280" y="67"/>
                  <a:pt x="575" y="0"/>
                  <a:pt x="799" y="14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4" name="Freeform 182"/>
          <p:cNvSpPr/>
          <p:nvPr/>
        </p:nvSpPr>
        <p:spPr bwMode="auto">
          <a:xfrm>
            <a:off x="1516224" y="401264"/>
            <a:ext cx="3587905" cy="3587908"/>
          </a:xfrm>
          <a:custGeom>
            <a:avLst/>
            <a:gdLst>
              <a:gd name="T0" fmla="*/ 2909 w 3967"/>
              <a:gd name="T1" fmla="*/ 511 h 3968"/>
              <a:gd name="T2" fmla="*/ 3456 w 3967"/>
              <a:gd name="T3" fmla="*/ 2909 h 3968"/>
              <a:gd name="T4" fmla="*/ 1059 w 3967"/>
              <a:gd name="T5" fmla="*/ 3457 h 3968"/>
              <a:gd name="T6" fmla="*/ 511 w 3967"/>
              <a:gd name="T7" fmla="*/ 1059 h 3968"/>
              <a:gd name="T8" fmla="*/ 2909 w 3967"/>
              <a:gd name="T9" fmla="*/ 511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7" h="3968">
                <a:moveTo>
                  <a:pt x="2909" y="511"/>
                </a:moveTo>
                <a:cubicBezTo>
                  <a:pt x="3722" y="1022"/>
                  <a:pt x="3967" y="2096"/>
                  <a:pt x="3456" y="2909"/>
                </a:cubicBezTo>
                <a:cubicBezTo>
                  <a:pt x="2945" y="3722"/>
                  <a:pt x="1872" y="3968"/>
                  <a:pt x="1059" y="3457"/>
                </a:cubicBezTo>
                <a:cubicBezTo>
                  <a:pt x="245" y="2946"/>
                  <a:pt x="0" y="1872"/>
                  <a:pt x="511" y="1059"/>
                </a:cubicBezTo>
                <a:cubicBezTo>
                  <a:pt x="1022" y="245"/>
                  <a:pt x="2095" y="0"/>
                  <a:pt x="2909" y="511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5" name="Freeform 183"/>
          <p:cNvSpPr/>
          <p:nvPr/>
        </p:nvSpPr>
        <p:spPr bwMode="auto">
          <a:xfrm>
            <a:off x="3196210" y="4919213"/>
            <a:ext cx="491051" cy="492458"/>
          </a:xfrm>
          <a:custGeom>
            <a:avLst/>
            <a:gdLst>
              <a:gd name="T0" fmla="*/ 398 w 543"/>
              <a:gd name="T1" fmla="*/ 70 h 544"/>
              <a:gd name="T2" fmla="*/ 473 w 543"/>
              <a:gd name="T3" fmla="*/ 399 h 544"/>
              <a:gd name="T4" fmla="*/ 145 w 543"/>
              <a:gd name="T5" fmla="*/ 474 h 544"/>
              <a:gd name="T6" fmla="*/ 70 w 543"/>
              <a:gd name="T7" fmla="*/ 145 h 544"/>
              <a:gd name="T8" fmla="*/ 398 w 543"/>
              <a:gd name="T9" fmla="*/ 7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3" h="544">
                <a:moveTo>
                  <a:pt x="398" y="70"/>
                </a:moveTo>
                <a:cubicBezTo>
                  <a:pt x="510" y="140"/>
                  <a:pt x="543" y="287"/>
                  <a:pt x="473" y="399"/>
                </a:cubicBezTo>
                <a:cubicBezTo>
                  <a:pt x="404" y="510"/>
                  <a:pt x="256" y="544"/>
                  <a:pt x="145" y="474"/>
                </a:cubicBezTo>
                <a:cubicBezTo>
                  <a:pt x="34" y="404"/>
                  <a:pt x="0" y="257"/>
                  <a:pt x="70" y="145"/>
                </a:cubicBezTo>
                <a:cubicBezTo>
                  <a:pt x="140" y="34"/>
                  <a:pt x="287" y="0"/>
                  <a:pt x="398" y="70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6" name="Freeform 184"/>
          <p:cNvSpPr/>
          <p:nvPr/>
        </p:nvSpPr>
        <p:spPr bwMode="auto">
          <a:xfrm>
            <a:off x="2053708" y="938747"/>
            <a:ext cx="2512941" cy="2512942"/>
          </a:xfrm>
          <a:custGeom>
            <a:avLst/>
            <a:gdLst>
              <a:gd name="T0" fmla="*/ 2037 w 2779"/>
              <a:gd name="T1" fmla="*/ 358 h 2778"/>
              <a:gd name="T2" fmla="*/ 2421 w 2779"/>
              <a:gd name="T3" fmla="*/ 2037 h 2778"/>
              <a:gd name="T4" fmla="*/ 742 w 2779"/>
              <a:gd name="T5" fmla="*/ 2420 h 2778"/>
              <a:gd name="T6" fmla="*/ 358 w 2779"/>
              <a:gd name="T7" fmla="*/ 741 h 2778"/>
              <a:gd name="T8" fmla="*/ 2037 w 2779"/>
              <a:gd name="T9" fmla="*/ 358 h 2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9" h="2778">
                <a:moveTo>
                  <a:pt x="2037" y="358"/>
                </a:moveTo>
                <a:cubicBezTo>
                  <a:pt x="2607" y="715"/>
                  <a:pt x="2779" y="1467"/>
                  <a:pt x="2421" y="2037"/>
                </a:cubicBezTo>
                <a:cubicBezTo>
                  <a:pt x="2063" y="2606"/>
                  <a:pt x="1311" y="2778"/>
                  <a:pt x="742" y="2420"/>
                </a:cubicBezTo>
                <a:cubicBezTo>
                  <a:pt x="172" y="2062"/>
                  <a:pt x="0" y="1311"/>
                  <a:pt x="358" y="741"/>
                </a:cubicBezTo>
                <a:cubicBezTo>
                  <a:pt x="716" y="172"/>
                  <a:pt x="1468" y="0"/>
                  <a:pt x="2037" y="358"/>
                </a:cubicBezTo>
                <a:close/>
              </a:path>
            </a:pathLst>
          </a:custGeom>
          <a:solidFill>
            <a:srgbClr val="45D8FF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7" name="Freeform 142"/>
          <p:cNvSpPr/>
          <p:nvPr/>
        </p:nvSpPr>
        <p:spPr bwMode="auto">
          <a:xfrm>
            <a:off x="6879793" y="719250"/>
            <a:ext cx="1121397" cy="1119990"/>
          </a:xfrm>
          <a:custGeom>
            <a:avLst/>
            <a:gdLst>
              <a:gd name="T0" fmla="*/ 912 w 1244"/>
              <a:gd name="T1" fmla="*/ 160 h 1244"/>
              <a:gd name="T2" fmla="*/ 1084 w 1244"/>
              <a:gd name="T3" fmla="*/ 912 h 1244"/>
              <a:gd name="T4" fmla="*/ 332 w 1244"/>
              <a:gd name="T5" fmla="*/ 1084 h 1244"/>
              <a:gd name="T6" fmla="*/ 161 w 1244"/>
              <a:gd name="T7" fmla="*/ 332 h 1244"/>
              <a:gd name="T8" fmla="*/ 912 w 1244"/>
              <a:gd name="T9" fmla="*/ 160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4" h="1244">
                <a:moveTo>
                  <a:pt x="912" y="160"/>
                </a:moveTo>
                <a:cubicBezTo>
                  <a:pt x="1167" y="321"/>
                  <a:pt x="1244" y="657"/>
                  <a:pt x="1084" y="912"/>
                </a:cubicBezTo>
                <a:cubicBezTo>
                  <a:pt x="924" y="1167"/>
                  <a:pt x="587" y="1244"/>
                  <a:pt x="332" y="1084"/>
                </a:cubicBezTo>
                <a:cubicBezTo>
                  <a:pt x="77" y="924"/>
                  <a:pt x="0" y="587"/>
                  <a:pt x="161" y="332"/>
                </a:cubicBezTo>
                <a:cubicBezTo>
                  <a:pt x="321" y="77"/>
                  <a:pt x="657" y="0"/>
                  <a:pt x="912" y="160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8" name="Freeform 143"/>
          <p:cNvSpPr/>
          <p:nvPr/>
        </p:nvSpPr>
        <p:spPr bwMode="auto">
          <a:xfrm>
            <a:off x="7149941" y="987992"/>
            <a:ext cx="582507" cy="582507"/>
          </a:xfrm>
          <a:custGeom>
            <a:avLst/>
            <a:gdLst>
              <a:gd name="T0" fmla="*/ 474 w 647"/>
              <a:gd name="T1" fmla="*/ 83 h 646"/>
              <a:gd name="T2" fmla="*/ 563 w 647"/>
              <a:gd name="T3" fmla="*/ 474 h 646"/>
              <a:gd name="T4" fmla="*/ 172 w 647"/>
              <a:gd name="T5" fmla="*/ 563 h 646"/>
              <a:gd name="T6" fmla="*/ 83 w 647"/>
              <a:gd name="T7" fmla="*/ 172 h 646"/>
              <a:gd name="T8" fmla="*/ 474 w 647"/>
              <a:gd name="T9" fmla="*/ 83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646">
                <a:moveTo>
                  <a:pt x="474" y="83"/>
                </a:moveTo>
                <a:cubicBezTo>
                  <a:pt x="607" y="166"/>
                  <a:pt x="647" y="341"/>
                  <a:pt x="563" y="474"/>
                </a:cubicBezTo>
                <a:cubicBezTo>
                  <a:pt x="480" y="606"/>
                  <a:pt x="305" y="646"/>
                  <a:pt x="172" y="563"/>
                </a:cubicBezTo>
                <a:cubicBezTo>
                  <a:pt x="40" y="480"/>
                  <a:pt x="0" y="305"/>
                  <a:pt x="83" y="172"/>
                </a:cubicBezTo>
                <a:cubicBezTo>
                  <a:pt x="166" y="40"/>
                  <a:pt x="341" y="0"/>
                  <a:pt x="474" y="8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9" name="Freeform 144"/>
          <p:cNvSpPr/>
          <p:nvPr/>
        </p:nvSpPr>
        <p:spPr bwMode="auto">
          <a:xfrm>
            <a:off x="4417504" y="239455"/>
            <a:ext cx="921600" cy="923007"/>
          </a:xfrm>
          <a:custGeom>
            <a:avLst/>
            <a:gdLst>
              <a:gd name="T0" fmla="*/ 750 w 1024"/>
              <a:gd name="T1" fmla="*/ 132 h 1024"/>
              <a:gd name="T2" fmla="*/ 892 w 1024"/>
              <a:gd name="T3" fmla="*/ 751 h 1024"/>
              <a:gd name="T4" fmla="*/ 273 w 1024"/>
              <a:gd name="T5" fmla="*/ 892 h 1024"/>
              <a:gd name="T6" fmla="*/ 131 w 1024"/>
              <a:gd name="T7" fmla="*/ 273 h 1024"/>
              <a:gd name="T8" fmla="*/ 750 w 1024"/>
              <a:gd name="T9" fmla="*/ 132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1024">
                <a:moveTo>
                  <a:pt x="750" y="132"/>
                </a:moveTo>
                <a:cubicBezTo>
                  <a:pt x="960" y="264"/>
                  <a:pt x="1024" y="541"/>
                  <a:pt x="892" y="751"/>
                </a:cubicBezTo>
                <a:cubicBezTo>
                  <a:pt x="760" y="961"/>
                  <a:pt x="483" y="1024"/>
                  <a:pt x="273" y="892"/>
                </a:cubicBezTo>
                <a:cubicBezTo>
                  <a:pt x="63" y="760"/>
                  <a:pt x="0" y="483"/>
                  <a:pt x="131" y="273"/>
                </a:cubicBezTo>
                <a:cubicBezTo>
                  <a:pt x="263" y="63"/>
                  <a:pt x="540" y="0"/>
                  <a:pt x="750" y="132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0" name="Freeform 145"/>
          <p:cNvSpPr/>
          <p:nvPr/>
        </p:nvSpPr>
        <p:spPr bwMode="auto">
          <a:xfrm>
            <a:off x="4634186" y="456137"/>
            <a:ext cx="488237" cy="488237"/>
          </a:xfrm>
          <a:custGeom>
            <a:avLst/>
            <a:gdLst>
              <a:gd name="T0" fmla="*/ 397 w 541"/>
              <a:gd name="T1" fmla="*/ 70 h 542"/>
              <a:gd name="T2" fmla="*/ 472 w 541"/>
              <a:gd name="T3" fmla="*/ 397 h 542"/>
              <a:gd name="T4" fmla="*/ 144 w 541"/>
              <a:gd name="T5" fmla="*/ 472 h 542"/>
              <a:gd name="T6" fmla="*/ 70 w 541"/>
              <a:gd name="T7" fmla="*/ 145 h 542"/>
              <a:gd name="T8" fmla="*/ 397 w 541"/>
              <a:gd name="T9" fmla="*/ 7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1" h="542">
                <a:moveTo>
                  <a:pt x="397" y="70"/>
                </a:moveTo>
                <a:cubicBezTo>
                  <a:pt x="508" y="140"/>
                  <a:pt x="541" y="286"/>
                  <a:pt x="472" y="397"/>
                </a:cubicBezTo>
                <a:cubicBezTo>
                  <a:pt x="402" y="508"/>
                  <a:pt x="255" y="542"/>
                  <a:pt x="144" y="472"/>
                </a:cubicBezTo>
                <a:cubicBezTo>
                  <a:pt x="33" y="402"/>
                  <a:pt x="0" y="256"/>
                  <a:pt x="70" y="145"/>
                </a:cubicBezTo>
                <a:cubicBezTo>
                  <a:pt x="139" y="34"/>
                  <a:pt x="286" y="0"/>
                  <a:pt x="397" y="70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1" name="Freeform 146"/>
          <p:cNvSpPr/>
          <p:nvPr/>
        </p:nvSpPr>
        <p:spPr bwMode="auto">
          <a:xfrm>
            <a:off x="4106553" y="1197638"/>
            <a:ext cx="1882596" cy="1882596"/>
          </a:xfrm>
          <a:custGeom>
            <a:avLst/>
            <a:gdLst>
              <a:gd name="T0" fmla="*/ 1533 w 2091"/>
              <a:gd name="T1" fmla="*/ 269 h 2091"/>
              <a:gd name="T2" fmla="*/ 1822 w 2091"/>
              <a:gd name="T3" fmla="*/ 1533 h 2091"/>
              <a:gd name="T4" fmla="*/ 558 w 2091"/>
              <a:gd name="T5" fmla="*/ 1821 h 2091"/>
              <a:gd name="T6" fmla="*/ 270 w 2091"/>
              <a:gd name="T7" fmla="*/ 558 h 2091"/>
              <a:gd name="T8" fmla="*/ 1533 w 2091"/>
              <a:gd name="T9" fmla="*/ 269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2091">
                <a:moveTo>
                  <a:pt x="1533" y="269"/>
                </a:moveTo>
                <a:cubicBezTo>
                  <a:pt x="1962" y="538"/>
                  <a:pt x="2091" y="1104"/>
                  <a:pt x="1822" y="1533"/>
                </a:cubicBezTo>
                <a:cubicBezTo>
                  <a:pt x="1553" y="1961"/>
                  <a:pt x="987" y="2091"/>
                  <a:pt x="558" y="1821"/>
                </a:cubicBezTo>
                <a:cubicBezTo>
                  <a:pt x="130" y="1552"/>
                  <a:pt x="0" y="986"/>
                  <a:pt x="270" y="558"/>
                </a:cubicBezTo>
                <a:cubicBezTo>
                  <a:pt x="539" y="129"/>
                  <a:pt x="1105" y="0"/>
                  <a:pt x="1533" y="2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2" name="Freeform 147"/>
          <p:cNvSpPr/>
          <p:nvPr/>
        </p:nvSpPr>
        <p:spPr bwMode="auto">
          <a:xfrm>
            <a:off x="4393585" y="1483265"/>
            <a:ext cx="1309938" cy="1309938"/>
          </a:xfrm>
          <a:custGeom>
            <a:avLst/>
            <a:gdLst>
              <a:gd name="T0" fmla="*/ 1066 w 1454"/>
              <a:gd name="T1" fmla="*/ 187 h 1454"/>
              <a:gd name="T2" fmla="*/ 1267 w 1454"/>
              <a:gd name="T3" fmla="*/ 1066 h 1454"/>
              <a:gd name="T4" fmla="*/ 388 w 1454"/>
              <a:gd name="T5" fmla="*/ 1267 h 1454"/>
              <a:gd name="T6" fmla="*/ 187 w 1454"/>
              <a:gd name="T7" fmla="*/ 388 h 1454"/>
              <a:gd name="T8" fmla="*/ 1066 w 1454"/>
              <a:gd name="T9" fmla="*/ 187 h 1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4" h="1454">
                <a:moveTo>
                  <a:pt x="1066" y="187"/>
                </a:moveTo>
                <a:cubicBezTo>
                  <a:pt x="1364" y="374"/>
                  <a:pt x="1454" y="768"/>
                  <a:pt x="1267" y="1066"/>
                </a:cubicBezTo>
                <a:cubicBezTo>
                  <a:pt x="1079" y="1364"/>
                  <a:pt x="686" y="1454"/>
                  <a:pt x="388" y="1267"/>
                </a:cubicBezTo>
                <a:cubicBezTo>
                  <a:pt x="90" y="1080"/>
                  <a:pt x="0" y="686"/>
                  <a:pt x="187" y="388"/>
                </a:cubicBezTo>
                <a:cubicBezTo>
                  <a:pt x="374" y="90"/>
                  <a:pt x="768" y="0"/>
                  <a:pt x="1066" y="18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3" name="Freeform 148"/>
          <p:cNvSpPr/>
          <p:nvPr/>
        </p:nvSpPr>
        <p:spPr bwMode="auto">
          <a:xfrm>
            <a:off x="2208480" y="2756618"/>
            <a:ext cx="468539" cy="469945"/>
          </a:xfrm>
          <a:custGeom>
            <a:avLst/>
            <a:gdLst>
              <a:gd name="T0" fmla="*/ 382 w 521"/>
              <a:gd name="T1" fmla="*/ 67 h 521"/>
              <a:gd name="T2" fmla="*/ 454 w 521"/>
              <a:gd name="T3" fmla="*/ 382 h 521"/>
              <a:gd name="T4" fmla="*/ 139 w 521"/>
              <a:gd name="T5" fmla="*/ 454 h 521"/>
              <a:gd name="T6" fmla="*/ 67 w 521"/>
              <a:gd name="T7" fmla="*/ 139 h 521"/>
              <a:gd name="T8" fmla="*/ 382 w 521"/>
              <a:gd name="T9" fmla="*/ 67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1">
                <a:moveTo>
                  <a:pt x="382" y="67"/>
                </a:moveTo>
                <a:cubicBezTo>
                  <a:pt x="489" y="134"/>
                  <a:pt x="521" y="275"/>
                  <a:pt x="454" y="382"/>
                </a:cubicBezTo>
                <a:cubicBezTo>
                  <a:pt x="387" y="489"/>
                  <a:pt x="246" y="521"/>
                  <a:pt x="139" y="454"/>
                </a:cubicBezTo>
                <a:cubicBezTo>
                  <a:pt x="32" y="387"/>
                  <a:pt x="0" y="246"/>
                  <a:pt x="67" y="139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4" name="Freeform 149"/>
          <p:cNvSpPr/>
          <p:nvPr/>
        </p:nvSpPr>
        <p:spPr bwMode="auto">
          <a:xfrm>
            <a:off x="3512790" y="2425968"/>
            <a:ext cx="479795" cy="479795"/>
          </a:xfrm>
          <a:custGeom>
            <a:avLst/>
            <a:gdLst>
              <a:gd name="T0" fmla="*/ 390 w 533"/>
              <a:gd name="T1" fmla="*/ 69 h 533"/>
              <a:gd name="T2" fmla="*/ 464 w 533"/>
              <a:gd name="T3" fmla="*/ 391 h 533"/>
              <a:gd name="T4" fmla="*/ 142 w 533"/>
              <a:gd name="T5" fmla="*/ 464 h 533"/>
              <a:gd name="T6" fmla="*/ 69 w 533"/>
              <a:gd name="T7" fmla="*/ 142 h 533"/>
              <a:gd name="T8" fmla="*/ 390 w 533"/>
              <a:gd name="T9" fmla="*/ 69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533">
                <a:moveTo>
                  <a:pt x="390" y="69"/>
                </a:moveTo>
                <a:cubicBezTo>
                  <a:pt x="500" y="137"/>
                  <a:pt x="533" y="281"/>
                  <a:pt x="464" y="391"/>
                </a:cubicBezTo>
                <a:cubicBezTo>
                  <a:pt x="395" y="500"/>
                  <a:pt x="251" y="533"/>
                  <a:pt x="142" y="464"/>
                </a:cubicBezTo>
                <a:cubicBezTo>
                  <a:pt x="33" y="395"/>
                  <a:pt x="0" y="251"/>
                  <a:pt x="69" y="142"/>
                </a:cubicBezTo>
                <a:cubicBezTo>
                  <a:pt x="137" y="33"/>
                  <a:pt x="281" y="0"/>
                  <a:pt x="390" y="6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5" name="Freeform 150"/>
          <p:cNvSpPr/>
          <p:nvPr/>
        </p:nvSpPr>
        <p:spPr bwMode="auto">
          <a:xfrm>
            <a:off x="2125466" y="1594418"/>
            <a:ext cx="1302902" cy="1302903"/>
          </a:xfrm>
          <a:custGeom>
            <a:avLst/>
            <a:gdLst>
              <a:gd name="T0" fmla="*/ 1061 w 1447"/>
              <a:gd name="T1" fmla="*/ 186 h 1447"/>
              <a:gd name="T2" fmla="*/ 1260 w 1447"/>
              <a:gd name="T3" fmla="*/ 1061 h 1447"/>
              <a:gd name="T4" fmla="*/ 386 w 1447"/>
              <a:gd name="T5" fmla="*/ 1260 h 1447"/>
              <a:gd name="T6" fmla="*/ 186 w 1447"/>
              <a:gd name="T7" fmla="*/ 386 h 1447"/>
              <a:gd name="T8" fmla="*/ 1061 w 1447"/>
              <a:gd name="T9" fmla="*/ 186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7" h="1447">
                <a:moveTo>
                  <a:pt x="1061" y="186"/>
                </a:moveTo>
                <a:cubicBezTo>
                  <a:pt x="1357" y="373"/>
                  <a:pt x="1447" y="764"/>
                  <a:pt x="1260" y="1061"/>
                </a:cubicBezTo>
                <a:cubicBezTo>
                  <a:pt x="1074" y="1357"/>
                  <a:pt x="683" y="1447"/>
                  <a:pt x="386" y="1260"/>
                </a:cubicBezTo>
                <a:cubicBezTo>
                  <a:pt x="89" y="1074"/>
                  <a:pt x="0" y="683"/>
                  <a:pt x="186" y="386"/>
                </a:cubicBezTo>
                <a:cubicBezTo>
                  <a:pt x="373" y="90"/>
                  <a:pt x="764" y="0"/>
                  <a:pt x="1061" y="18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6" name="Freeform 151"/>
          <p:cNvSpPr/>
          <p:nvPr/>
        </p:nvSpPr>
        <p:spPr bwMode="auto">
          <a:xfrm>
            <a:off x="2447673" y="1915219"/>
            <a:ext cx="659894" cy="661300"/>
          </a:xfrm>
          <a:custGeom>
            <a:avLst/>
            <a:gdLst>
              <a:gd name="T0" fmla="*/ 537 w 733"/>
              <a:gd name="T1" fmla="*/ 94 h 733"/>
              <a:gd name="T2" fmla="*/ 639 w 733"/>
              <a:gd name="T3" fmla="*/ 537 h 733"/>
              <a:gd name="T4" fmla="*/ 195 w 733"/>
              <a:gd name="T5" fmla="*/ 639 h 733"/>
              <a:gd name="T6" fmla="*/ 94 w 733"/>
              <a:gd name="T7" fmla="*/ 195 h 733"/>
              <a:gd name="T8" fmla="*/ 537 w 733"/>
              <a:gd name="T9" fmla="*/ 94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3" h="733">
                <a:moveTo>
                  <a:pt x="537" y="94"/>
                </a:moveTo>
                <a:cubicBezTo>
                  <a:pt x="688" y="189"/>
                  <a:pt x="733" y="387"/>
                  <a:pt x="639" y="537"/>
                </a:cubicBezTo>
                <a:cubicBezTo>
                  <a:pt x="544" y="688"/>
                  <a:pt x="346" y="733"/>
                  <a:pt x="195" y="639"/>
                </a:cubicBezTo>
                <a:cubicBezTo>
                  <a:pt x="45" y="544"/>
                  <a:pt x="0" y="346"/>
                  <a:pt x="94" y="195"/>
                </a:cubicBezTo>
                <a:cubicBezTo>
                  <a:pt x="189" y="45"/>
                  <a:pt x="387" y="0"/>
                  <a:pt x="537" y="94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7" name="Freeform 152"/>
          <p:cNvSpPr/>
          <p:nvPr/>
        </p:nvSpPr>
        <p:spPr bwMode="auto">
          <a:xfrm>
            <a:off x="1333312" y="3340533"/>
            <a:ext cx="930042" cy="930042"/>
          </a:xfrm>
          <a:custGeom>
            <a:avLst/>
            <a:gdLst>
              <a:gd name="T0" fmla="*/ 757 w 1033"/>
              <a:gd name="T1" fmla="*/ 133 h 1033"/>
              <a:gd name="T2" fmla="*/ 900 w 1033"/>
              <a:gd name="T3" fmla="*/ 757 h 1033"/>
              <a:gd name="T4" fmla="*/ 276 w 1033"/>
              <a:gd name="T5" fmla="*/ 900 h 1033"/>
              <a:gd name="T6" fmla="*/ 133 w 1033"/>
              <a:gd name="T7" fmla="*/ 276 h 1033"/>
              <a:gd name="T8" fmla="*/ 757 w 1033"/>
              <a:gd name="T9" fmla="*/ 133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3" h="1033">
                <a:moveTo>
                  <a:pt x="757" y="133"/>
                </a:moveTo>
                <a:cubicBezTo>
                  <a:pt x="969" y="266"/>
                  <a:pt x="1033" y="546"/>
                  <a:pt x="900" y="757"/>
                </a:cubicBezTo>
                <a:cubicBezTo>
                  <a:pt x="767" y="969"/>
                  <a:pt x="487" y="1033"/>
                  <a:pt x="276" y="900"/>
                </a:cubicBezTo>
                <a:cubicBezTo>
                  <a:pt x="64" y="767"/>
                  <a:pt x="0" y="488"/>
                  <a:pt x="133" y="276"/>
                </a:cubicBezTo>
                <a:cubicBezTo>
                  <a:pt x="266" y="64"/>
                  <a:pt x="546" y="0"/>
                  <a:pt x="757" y="133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8" name="Freeform 153"/>
          <p:cNvSpPr/>
          <p:nvPr/>
        </p:nvSpPr>
        <p:spPr bwMode="auto">
          <a:xfrm>
            <a:off x="1557029" y="3562842"/>
            <a:ext cx="484016" cy="484016"/>
          </a:xfrm>
          <a:custGeom>
            <a:avLst/>
            <a:gdLst>
              <a:gd name="T0" fmla="*/ 394 w 537"/>
              <a:gd name="T1" fmla="*/ 69 h 537"/>
              <a:gd name="T2" fmla="*/ 468 w 537"/>
              <a:gd name="T3" fmla="*/ 394 h 537"/>
              <a:gd name="T4" fmla="*/ 143 w 537"/>
              <a:gd name="T5" fmla="*/ 468 h 537"/>
              <a:gd name="T6" fmla="*/ 69 w 537"/>
              <a:gd name="T7" fmla="*/ 144 h 537"/>
              <a:gd name="T8" fmla="*/ 394 w 537"/>
              <a:gd name="T9" fmla="*/ 69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7" h="537">
                <a:moveTo>
                  <a:pt x="394" y="69"/>
                </a:moveTo>
                <a:cubicBezTo>
                  <a:pt x="504" y="139"/>
                  <a:pt x="537" y="284"/>
                  <a:pt x="468" y="394"/>
                </a:cubicBezTo>
                <a:cubicBezTo>
                  <a:pt x="399" y="504"/>
                  <a:pt x="253" y="537"/>
                  <a:pt x="143" y="468"/>
                </a:cubicBezTo>
                <a:cubicBezTo>
                  <a:pt x="33" y="399"/>
                  <a:pt x="0" y="254"/>
                  <a:pt x="69" y="144"/>
                </a:cubicBezTo>
                <a:cubicBezTo>
                  <a:pt x="138" y="33"/>
                  <a:pt x="284" y="0"/>
                  <a:pt x="394" y="69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9" name="Freeform 154"/>
          <p:cNvSpPr/>
          <p:nvPr/>
        </p:nvSpPr>
        <p:spPr bwMode="auto">
          <a:xfrm>
            <a:off x="6294472" y="473022"/>
            <a:ext cx="468539" cy="468539"/>
          </a:xfrm>
          <a:custGeom>
            <a:avLst/>
            <a:gdLst>
              <a:gd name="T0" fmla="*/ 382 w 521"/>
              <a:gd name="T1" fmla="*/ 67 h 520"/>
              <a:gd name="T2" fmla="*/ 454 w 521"/>
              <a:gd name="T3" fmla="*/ 381 h 520"/>
              <a:gd name="T4" fmla="*/ 139 w 521"/>
              <a:gd name="T5" fmla="*/ 453 h 520"/>
              <a:gd name="T6" fmla="*/ 67 w 521"/>
              <a:gd name="T7" fmla="*/ 138 h 520"/>
              <a:gd name="T8" fmla="*/ 382 w 521"/>
              <a:gd name="T9" fmla="*/ 67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" h="520">
                <a:moveTo>
                  <a:pt x="382" y="67"/>
                </a:moveTo>
                <a:cubicBezTo>
                  <a:pt x="488" y="134"/>
                  <a:pt x="521" y="274"/>
                  <a:pt x="454" y="381"/>
                </a:cubicBezTo>
                <a:cubicBezTo>
                  <a:pt x="387" y="488"/>
                  <a:pt x="246" y="520"/>
                  <a:pt x="139" y="453"/>
                </a:cubicBezTo>
                <a:cubicBezTo>
                  <a:pt x="33" y="386"/>
                  <a:pt x="0" y="245"/>
                  <a:pt x="67" y="138"/>
                </a:cubicBezTo>
                <a:cubicBezTo>
                  <a:pt x="134" y="32"/>
                  <a:pt x="275" y="0"/>
                  <a:pt x="382" y="67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0" name="Freeform 155"/>
          <p:cNvSpPr/>
          <p:nvPr/>
        </p:nvSpPr>
        <p:spPr bwMode="auto">
          <a:xfrm>
            <a:off x="3737913" y="2939531"/>
            <a:ext cx="1018684" cy="1020092"/>
          </a:xfrm>
          <a:custGeom>
            <a:avLst/>
            <a:gdLst>
              <a:gd name="T0" fmla="*/ 830 w 1132"/>
              <a:gd name="T1" fmla="*/ 146 h 1132"/>
              <a:gd name="T2" fmla="*/ 986 w 1132"/>
              <a:gd name="T3" fmla="*/ 830 h 1132"/>
              <a:gd name="T4" fmla="*/ 302 w 1132"/>
              <a:gd name="T5" fmla="*/ 986 h 1132"/>
              <a:gd name="T6" fmla="*/ 146 w 1132"/>
              <a:gd name="T7" fmla="*/ 302 h 1132"/>
              <a:gd name="T8" fmla="*/ 830 w 1132"/>
              <a:gd name="T9" fmla="*/ 146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2" h="1132">
                <a:moveTo>
                  <a:pt x="830" y="146"/>
                </a:moveTo>
                <a:cubicBezTo>
                  <a:pt x="1062" y="292"/>
                  <a:pt x="1132" y="598"/>
                  <a:pt x="986" y="830"/>
                </a:cubicBezTo>
                <a:cubicBezTo>
                  <a:pt x="840" y="1062"/>
                  <a:pt x="534" y="1132"/>
                  <a:pt x="302" y="986"/>
                </a:cubicBezTo>
                <a:cubicBezTo>
                  <a:pt x="70" y="840"/>
                  <a:pt x="0" y="534"/>
                  <a:pt x="146" y="302"/>
                </a:cubicBezTo>
                <a:cubicBezTo>
                  <a:pt x="292" y="70"/>
                  <a:pt x="598" y="0"/>
                  <a:pt x="830" y="146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" name="Freeform 156"/>
          <p:cNvSpPr/>
          <p:nvPr/>
        </p:nvSpPr>
        <p:spPr bwMode="auto">
          <a:xfrm>
            <a:off x="2321041" y="2870588"/>
            <a:ext cx="242008" cy="242008"/>
          </a:xfrm>
          <a:custGeom>
            <a:avLst/>
            <a:gdLst>
              <a:gd name="T0" fmla="*/ 198 w 270"/>
              <a:gd name="T1" fmla="*/ 34 h 269"/>
              <a:gd name="T2" fmla="*/ 235 w 270"/>
              <a:gd name="T3" fmla="*/ 197 h 269"/>
              <a:gd name="T4" fmla="*/ 72 w 270"/>
              <a:gd name="T5" fmla="*/ 235 h 269"/>
              <a:gd name="T6" fmla="*/ 35 w 270"/>
              <a:gd name="T7" fmla="*/ 72 h 269"/>
              <a:gd name="T8" fmla="*/ 198 w 270"/>
              <a:gd name="T9" fmla="*/ 3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269">
                <a:moveTo>
                  <a:pt x="198" y="34"/>
                </a:moveTo>
                <a:cubicBezTo>
                  <a:pt x="253" y="69"/>
                  <a:pt x="270" y="142"/>
                  <a:pt x="235" y="197"/>
                </a:cubicBezTo>
                <a:cubicBezTo>
                  <a:pt x="201" y="253"/>
                  <a:pt x="128" y="269"/>
                  <a:pt x="72" y="235"/>
                </a:cubicBezTo>
                <a:cubicBezTo>
                  <a:pt x="17" y="200"/>
                  <a:pt x="0" y="127"/>
                  <a:pt x="35" y="72"/>
                </a:cubicBezTo>
                <a:cubicBezTo>
                  <a:pt x="70" y="16"/>
                  <a:pt x="143" y="0"/>
                  <a:pt x="198" y="34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2" name="Freeform 157"/>
          <p:cNvSpPr/>
          <p:nvPr/>
        </p:nvSpPr>
        <p:spPr bwMode="auto">
          <a:xfrm>
            <a:off x="1680846" y="3686660"/>
            <a:ext cx="236380" cy="236380"/>
          </a:xfrm>
          <a:custGeom>
            <a:avLst/>
            <a:gdLst>
              <a:gd name="T0" fmla="*/ 193 w 263"/>
              <a:gd name="T1" fmla="*/ 34 h 263"/>
              <a:gd name="T2" fmla="*/ 229 w 263"/>
              <a:gd name="T3" fmla="*/ 193 h 263"/>
              <a:gd name="T4" fmla="*/ 70 w 263"/>
              <a:gd name="T5" fmla="*/ 229 h 263"/>
              <a:gd name="T6" fmla="*/ 34 w 263"/>
              <a:gd name="T7" fmla="*/ 70 h 263"/>
              <a:gd name="T8" fmla="*/ 193 w 263"/>
              <a:gd name="T9" fmla="*/ 3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263">
                <a:moveTo>
                  <a:pt x="193" y="34"/>
                </a:moveTo>
                <a:cubicBezTo>
                  <a:pt x="247" y="68"/>
                  <a:pt x="263" y="139"/>
                  <a:pt x="229" y="193"/>
                </a:cubicBezTo>
                <a:cubicBezTo>
                  <a:pt x="195" y="247"/>
                  <a:pt x="124" y="263"/>
                  <a:pt x="70" y="229"/>
                </a:cubicBezTo>
                <a:cubicBezTo>
                  <a:pt x="16" y="196"/>
                  <a:pt x="0" y="124"/>
                  <a:pt x="34" y="70"/>
                </a:cubicBezTo>
                <a:cubicBezTo>
                  <a:pt x="68" y="16"/>
                  <a:pt x="139" y="0"/>
                  <a:pt x="193" y="34"/>
                </a:cubicBezTo>
                <a:close/>
              </a:path>
            </a:pathLst>
          </a:custGeom>
          <a:solidFill>
            <a:srgbClr val="45D8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3" name="Freeform 158"/>
          <p:cNvSpPr/>
          <p:nvPr/>
        </p:nvSpPr>
        <p:spPr bwMode="auto">
          <a:xfrm>
            <a:off x="7297678" y="1135729"/>
            <a:ext cx="285626" cy="287033"/>
          </a:xfrm>
          <a:custGeom>
            <a:avLst/>
            <a:gdLst>
              <a:gd name="T0" fmla="*/ 232 w 317"/>
              <a:gd name="T1" fmla="*/ 41 h 318"/>
              <a:gd name="T2" fmla="*/ 276 w 317"/>
              <a:gd name="T3" fmla="*/ 233 h 318"/>
              <a:gd name="T4" fmla="*/ 84 w 317"/>
              <a:gd name="T5" fmla="*/ 277 h 318"/>
              <a:gd name="T6" fmla="*/ 41 w 317"/>
              <a:gd name="T7" fmla="*/ 85 h 318"/>
              <a:gd name="T8" fmla="*/ 232 w 317"/>
              <a:gd name="T9" fmla="*/ 41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7" h="318">
                <a:moveTo>
                  <a:pt x="232" y="41"/>
                </a:moveTo>
                <a:cubicBezTo>
                  <a:pt x="297" y="82"/>
                  <a:pt x="317" y="168"/>
                  <a:pt x="276" y="233"/>
                </a:cubicBezTo>
                <a:cubicBezTo>
                  <a:pt x="235" y="298"/>
                  <a:pt x="149" y="318"/>
                  <a:pt x="84" y="277"/>
                </a:cubicBezTo>
                <a:cubicBezTo>
                  <a:pt x="19" y="236"/>
                  <a:pt x="0" y="150"/>
                  <a:pt x="41" y="85"/>
                </a:cubicBezTo>
                <a:cubicBezTo>
                  <a:pt x="81" y="20"/>
                  <a:pt x="167" y="0"/>
                  <a:pt x="232" y="41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4" name="Freeform 159"/>
          <p:cNvSpPr/>
          <p:nvPr/>
        </p:nvSpPr>
        <p:spPr bwMode="auto">
          <a:xfrm>
            <a:off x="2603852" y="2072805"/>
            <a:ext cx="347535" cy="346127"/>
          </a:xfrm>
          <a:custGeom>
            <a:avLst/>
            <a:gdLst>
              <a:gd name="T0" fmla="*/ 282 w 385"/>
              <a:gd name="T1" fmla="*/ 49 h 385"/>
              <a:gd name="T2" fmla="*/ 335 w 385"/>
              <a:gd name="T3" fmla="*/ 282 h 385"/>
              <a:gd name="T4" fmla="*/ 102 w 385"/>
              <a:gd name="T5" fmla="*/ 336 h 385"/>
              <a:gd name="T6" fmla="*/ 49 w 385"/>
              <a:gd name="T7" fmla="*/ 103 h 385"/>
              <a:gd name="T8" fmla="*/ 282 w 385"/>
              <a:gd name="T9" fmla="*/ 4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" h="385">
                <a:moveTo>
                  <a:pt x="282" y="49"/>
                </a:moveTo>
                <a:cubicBezTo>
                  <a:pt x="361" y="99"/>
                  <a:pt x="385" y="203"/>
                  <a:pt x="335" y="282"/>
                </a:cubicBezTo>
                <a:cubicBezTo>
                  <a:pt x="286" y="361"/>
                  <a:pt x="181" y="385"/>
                  <a:pt x="102" y="336"/>
                </a:cubicBezTo>
                <a:cubicBezTo>
                  <a:pt x="23" y="286"/>
                  <a:pt x="0" y="182"/>
                  <a:pt x="49" y="103"/>
                </a:cubicBezTo>
                <a:cubicBezTo>
                  <a:pt x="99" y="23"/>
                  <a:pt x="203" y="0"/>
                  <a:pt x="282" y="4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5" name="Freeform 160"/>
          <p:cNvSpPr/>
          <p:nvPr/>
        </p:nvSpPr>
        <p:spPr bwMode="auto">
          <a:xfrm>
            <a:off x="3628165" y="2541344"/>
            <a:ext cx="247636" cy="249043"/>
          </a:xfrm>
          <a:custGeom>
            <a:avLst/>
            <a:gdLst>
              <a:gd name="T0" fmla="*/ 203 w 276"/>
              <a:gd name="T1" fmla="*/ 36 h 276"/>
              <a:gd name="T2" fmla="*/ 241 w 276"/>
              <a:gd name="T3" fmla="*/ 203 h 276"/>
              <a:gd name="T4" fmla="*/ 74 w 276"/>
              <a:gd name="T5" fmla="*/ 241 h 276"/>
              <a:gd name="T6" fmla="*/ 36 w 276"/>
              <a:gd name="T7" fmla="*/ 74 h 276"/>
              <a:gd name="T8" fmla="*/ 203 w 276"/>
              <a:gd name="T9" fmla="*/ 3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276">
                <a:moveTo>
                  <a:pt x="203" y="36"/>
                </a:moveTo>
                <a:cubicBezTo>
                  <a:pt x="259" y="72"/>
                  <a:pt x="276" y="146"/>
                  <a:pt x="241" y="203"/>
                </a:cubicBezTo>
                <a:cubicBezTo>
                  <a:pt x="205" y="259"/>
                  <a:pt x="131" y="276"/>
                  <a:pt x="74" y="241"/>
                </a:cubicBezTo>
                <a:cubicBezTo>
                  <a:pt x="17" y="205"/>
                  <a:pt x="0" y="131"/>
                  <a:pt x="36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6" name="Freeform 161"/>
          <p:cNvSpPr/>
          <p:nvPr/>
        </p:nvSpPr>
        <p:spPr bwMode="auto">
          <a:xfrm>
            <a:off x="4911369" y="2001048"/>
            <a:ext cx="275776" cy="275776"/>
          </a:xfrm>
          <a:custGeom>
            <a:avLst/>
            <a:gdLst>
              <a:gd name="T0" fmla="*/ 224 w 306"/>
              <a:gd name="T1" fmla="*/ 39 h 306"/>
              <a:gd name="T2" fmla="*/ 267 w 306"/>
              <a:gd name="T3" fmla="*/ 224 h 306"/>
              <a:gd name="T4" fmla="*/ 81 w 306"/>
              <a:gd name="T5" fmla="*/ 267 h 306"/>
              <a:gd name="T6" fmla="*/ 39 w 306"/>
              <a:gd name="T7" fmla="*/ 82 h 306"/>
              <a:gd name="T8" fmla="*/ 224 w 306"/>
              <a:gd name="T9" fmla="*/ 3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06">
                <a:moveTo>
                  <a:pt x="224" y="39"/>
                </a:moveTo>
                <a:cubicBezTo>
                  <a:pt x="287" y="79"/>
                  <a:pt x="306" y="162"/>
                  <a:pt x="267" y="224"/>
                </a:cubicBezTo>
                <a:cubicBezTo>
                  <a:pt x="227" y="287"/>
                  <a:pt x="144" y="306"/>
                  <a:pt x="81" y="267"/>
                </a:cubicBezTo>
                <a:cubicBezTo>
                  <a:pt x="19" y="227"/>
                  <a:pt x="0" y="144"/>
                  <a:pt x="39" y="82"/>
                </a:cubicBezTo>
                <a:cubicBezTo>
                  <a:pt x="79" y="19"/>
                  <a:pt x="162" y="0"/>
                  <a:pt x="224" y="39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7" name="Freeform 162"/>
          <p:cNvSpPr/>
          <p:nvPr/>
        </p:nvSpPr>
        <p:spPr bwMode="auto">
          <a:xfrm>
            <a:off x="3991176" y="3192795"/>
            <a:ext cx="513563" cy="513564"/>
          </a:xfrm>
          <a:custGeom>
            <a:avLst/>
            <a:gdLst>
              <a:gd name="T0" fmla="*/ 418 w 570"/>
              <a:gd name="T1" fmla="*/ 73 h 570"/>
              <a:gd name="T2" fmla="*/ 497 w 570"/>
              <a:gd name="T3" fmla="*/ 418 h 570"/>
              <a:gd name="T4" fmla="*/ 152 w 570"/>
              <a:gd name="T5" fmla="*/ 497 h 570"/>
              <a:gd name="T6" fmla="*/ 73 w 570"/>
              <a:gd name="T7" fmla="*/ 152 h 570"/>
              <a:gd name="T8" fmla="*/ 418 w 570"/>
              <a:gd name="T9" fmla="*/ 73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0" h="570">
                <a:moveTo>
                  <a:pt x="418" y="73"/>
                </a:moveTo>
                <a:cubicBezTo>
                  <a:pt x="535" y="147"/>
                  <a:pt x="570" y="301"/>
                  <a:pt x="497" y="418"/>
                </a:cubicBezTo>
                <a:cubicBezTo>
                  <a:pt x="423" y="535"/>
                  <a:pt x="269" y="570"/>
                  <a:pt x="152" y="497"/>
                </a:cubicBezTo>
                <a:cubicBezTo>
                  <a:pt x="35" y="423"/>
                  <a:pt x="0" y="269"/>
                  <a:pt x="73" y="152"/>
                </a:cubicBezTo>
                <a:cubicBezTo>
                  <a:pt x="147" y="35"/>
                  <a:pt x="301" y="0"/>
                  <a:pt x="418" y="73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8" name="Freeform 163"/>
          <p:cNvSpPr/>
          <p:nvPr/>
        </p:nvSpPr>
        <p:spPr bwMode="auto">
          <a:xfrm>
            <a:off x="4110773" y="3312392"/>
            <a:ext cx="272962" cy="274370"/>
          </a:xfrm>
          <a:custGeom>
            <a:avLst/>
            <a:gdLst>
              <a:gd name="T0" fmla="*/ 223 w 304"/>
              <a:gd name="T1" fmla="*/ 39 h 304"/>
              <a:gd name="T2" fmla="*/ 265 w 304"/>
              <a:gd name="T3" fmla="*/ 223 h 304"/>
              <a:gd name="T4" fmla="*/ 81 w 304"/>
              <a:gd name="T5" fmla="*/ 265 h 304"/>
              <a:gd name="T6" fmla="*/ 39 w 304"/>
              <a:gd name="T7" fmla="*/ 81 h 304"/>
              <a:gd name="T8" fmla="*/ 223 w 304"/>
              <a:gd name="T9" fmla="*/ 39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04">
                <a:moveTo>
                  <a:pt x="223" y="39"/>
                </a:moveTo>
                <a:cubicBezTo>
                  <a:pt x="285" y="78"/>
                  <a:pt x="304" y="161"/>
                  <a:pt x="265" y="223"/>
                </a:cubicBezTo>
                <a:cubicBezTo>
                  <a:pt x="226" y="285"/>
                  <a:pt x="144" y="304"/>
                  <a:pt x="81" y="265"/>
                </a:cubicBezTo>
                <a:cubicBezTo>
                  <a:pt x="19" y="226"/>
                  <a:pt x="0" y="144"/>
                  <a:pt x="39" y="81"/>
                </a:cubicBezTo>
                <a:cubicBezTo>
                  <a:pt x="78" y="19"/>
                  <a:pt x="161" y="0"/>
                  <a:pt x="223" y="39"/>
                </a:cubicBezTo>
                <a:close/>
              </a:path>
            </a:pathLst>
          </a:custGeom>
          <a:solidFill>
            <a:srgbClr val="45D8FF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9" name="Freeform 164"/>
          <p:cNvSpPr/>
          <p:nvPr/>
        </p:nvSpPr>
        <p:spPr bwMode="auto">
          <a:xfrm>
            <a:off x="3878614" y="1367888"/>
            <a:ext cx="246229" cy="246229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4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0" name="Freeform 165"/>
          <p:cNvSpPr/>
          <p:nvPr/>
        </p:nvSpPr>
        <p:spPr bwMode="auto">
          <a:xfrm>
            <a:off x="1741347" y="2254313"/>
            <a:ext cx="246229" cy="246229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0"/>
                  <a:pt x="274" y="145"/>
                  <a:pt x="239" y="201"/>
                </a:cubicBezTo>
                <a:cubicBezTo>
                  <a:pt x="204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1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1" name="Freeform 166"/>
          <p:cNvSpPr/>
          <p:nvPr/>
        </p:nvSpPr>
        <p:spPr bwMode="auto">
          <a:xfrm>
            <a:off x="2484255" y="3536109"/>
            <a:ext cx="246229" cy="247636"/>
          </a:xfrm>
          <a:custGeom>
            <a:avLst/>
            <a:gdLst>
              <a:gd name="T0" fmla="*/ 201 w 274"/>
              <a:gd name="T1" fmla="*/ 35 h 274"/>
              <a:gd name="T2" fmla="*/ 239 w 274"/>
              <a:gd name="T3" fmla="*/ 201 h 274"/>
              <a:gd name="T4" fmla="*/ 73 w 274"/>
              <a:gd name="T5" fmla="*/ 239 h 274"/>
              <a:gd name="T6" fmla="*/ 35 w 274"/>
              <a:gd name="T7" fmla="*/ 73 h 274"/>
              <a:gd name="T8" fmla="*/ 201 w 274"/>
              <a:gd name="T9" fmla="*/ 35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4">
                <a:moveTo>
                  <a:pt x="201" y="35"/>
                </a:moveTo>
                <a:cubicBezTo>
                  <a:pt x="257" y="71"/>
                  <a:pt x="274" y="145"/>
                  <a:pt x="239" y="201"/>
                </a:cubicBezTo>
                <a:cubicBezTo>
                  <a:pt x="203" y="257"/>
                  <a:pt x="129" y="274"/>
                  <a:pt x="73" y="239"/>
                </a:cubicBezTo>
                <a:cubicBezTo>
                  <a:pt x="17" y="203"/>
                  <a:pt x="0" y="129"/>
                  <a:pt x="35" y="73"/>
                </a:cubicBezTo>
                <a:cubicBezTo>
                  <a:pt x="70" y="17"/>
                  <a:pt x="145" y="0"/>
                  <a:pt x="201" y="35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2" name="Freeform 167"/>
          <p:cNvSpPr/>
          <p:nvPr/>
        </p:nvSpPr>
        <p:spPr bwMode="auto">
          <a:xfrm>
            <a:off x="4749559" y="572919"/>
            <a:ext cx="257485" cy="256078"/>
          </a:xfrm>
          <a:custGeom>
            <a:avLst/>
            <a:gdLst>
              <a:gd name="T0" fmla="*/ 209 w 285"/>
              <a:gd name="T1" fmla="*/ 36 h 285"/>
              <a:gd name="T2" fmla="*/ 248 w 285"/>
              <a:gd name="T3" fmla="*/ 209 h 285"/>
              <a:gd name="T4" fmla="*/ 76 w 285"/>
              <a:gd name="T5" fmla="*/ 248 h 285"/>
              <a:gd name="T6" fmla="*/ 37 w 285"/>
              <a:gd name="T7" fmla="*/ 76 h 285"/>
              <a:gd name="T8" fmla="*/ 209 w 285"/>
              <a:gd name="T9" fmla="*/ 36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" h="285">
                <a:moveTo>
                  <a:pt x="209" y="36"/>
                </a:moveTo>
                <a:cubicBezTo>
                  <a:pt x="268" y="73"/>
                  <a:pt x="285" y="150"/>
                  <a:pt x="248" y="209"/>
                </a:cubicBezTo>
                <a:cubicBezTo>
                  <a:pt x="212" y="267"/>
                  <a:pt x="135" y="285"/>
                  <a:pt x="76" y="248"/>
                </a:cubicBezTo>
                <a:cubicBezTo>
                  <a:pt x="18" y="211"/>
                  <a:pt x="0" y="134"/>
                  <a:pt x="37" y="76"/>
                </a:cubicBezTo>
                <a:cubicBezTo>
                  <a:pt x="74" y="17"/>
                  <a:pt x="151" y="0"/>
                  <a:pt x="209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3" name="Freeform 168"/>
          <p:cNvSpPr/>
          <p:nvPr/>
        </p:nvSpPr>
        <p:spPr bwMode="auto">
          <a:xfrm>
            <a:off x="6104516" y="1515625"/>
            <a:ext cx="250449" cy="250450"/>
          </a:xfrm>
          <a:custGeom>
            <a:avLst/>
            <a:gdLst>
              <a:gd name="T0" fmla="*/ 203 w 278"/>
              <a:gd name="T1" fmla="*/ 36 h 278"/>
              <a:gd name="T2" fmla="*/ 242 w 278"/>
              <a:gd name="T3" fmla="*/ 204 h 278"/>
              <a:gd name="T4" fmla="*/ 74 w 278"/>
              <a:gd name="T5" fmla="*/ 242 h 278"/>
              <a:gd name="T6" fmla="*/ 35 w 278"/>
              <a:gd name="T7" fmla="*/ 74 h 278"/>
              <a:gd name="T8" fmla="*/ 203 w 278"/>
              <a:gd name="T9" fmla="*/ 3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278">
                <a:moveTo>
                  <a:pt x="203" y="36"/>
                </a:moveTo>
                <a:cubicBezTo>
                  <a:pt x="260" y="71"/>
                  <a:pt x="278" y="147"/>
                  <a:pt x="242" y="204"/>
                </a:cubicBezTo>
                <a:cubicBezTo>
                  <a:pt x="206" y="261"/>
                  <a:pt x="131" y="278"/>
                  <a:pt x="74" y="242"/>
                </a:cubicBezTo>
                <a:cubicBezTo>
                  <a:pt x="17" y="206"/>
                  <a:pt x="0" y="131"/>
                  <a:pt x="35" y="74"/>
                </a:cubicBezTo>
                <a:cubicBezTo>
                  <a:pt x="71" y="17"/>
                  <a:pt x="146" y="0"/>
                  <a:pt x="203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4" name="Freeform 169"/>
          <p:cNvSpPr/>
          <p:nvPr/>
        </p:nvSpPr>
        <p:spPr bwMode="auto">
          <a:xfrm>
            <a:off x="6405610" y="584174"/>
            <a:ext cx="246229" cy="246229"/>
          </a:xfrm>
          <a:custGeom>
            <a:avLst/>
            <a:gdLst>
              <a:gd name="T0" fmla="*/ 200 w 273"/>
              <a:gd name="T1" fmla="*/ 36 h 273"/>
              <a:gd name="T2" fmla="*/ 238 w 273"/>
              <a:gd name="T3" fmla="*/ 200 h 273"/>
              <a:gd name="T4" fmla="*/ 73 w 273"/>
              <a:gd name="T5" fmla="*/ 238 h 273"/>
              <a:gd name="T6" fmla="*/ 35 w 273"/>
              <a:gd name="T7" fmla="*/ 73 h 273"/>
              <a:gd name="T8" fmla="*/ 200 w 273"/>
              <a:gd name="T9" fmla="*/ 36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273">
                <a:moveTo>
                  <a:pt x="200" y="36"/>
                </a:moveTo>
                <a:cubicBezTo>
                  <a:pt x="256" y="71"/>
                  <a:pt x="273" y="144"/>
                  <a:pt x="238" y="200"/>
                </a:cubicBezTo>
                <a:cubicBezTo>
                  <a:pt x="203" y="256"/>
                  <a:pt x="129" y="273"/>
                  <a:pt x="73" y="238"/>
                </a:cubicBezTo>
                <a:cubicBezTo>
                  <a:pt x="17" y="203"/>
                  <a:pt x="0" y="129"/>
                  <a:pt x="35" y="73"/>
                </a:cubicBezTo>
                <a:cubicBezTo>
                  <a:pt x="70" y="17"/>
                  <a:pt x="144" y="0"/>
                  <a:pt x="200" y="36"/>
                </a:cubicBezTo>
                <a:close/>
              </a:path>
            </a:pathLst>
          </a:custGeom>
          <a:solidFill>
            <a:srgbClr val="45D8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6" name="文本框 495"/>
          <p:cNvSpPr txBox="1"/>
          <p:nvPr/>
        </p:nvSpPr>
        <p:spPr>
          <a:xfrm>
            <a:off x="8248650" y="4183380"/>
            <a:ext cx="1727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endParaRPr lang="zh-CN" altLang="en-US" sz="2800" b="1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7" name="组合 496"/>
          <p:cNvGrpSpPr/>
          <p:nvPr/>
        </p:nvGrpSpPr>
        <p:grpSpPr>
          <a:xfrm>
            <a:off x="5955731" y="3499299"/>
            <a:ext cx="1938251" cy="2169825"/>
            <a:chOff x="3598202" y="2417537"/>
            <a:chExt cx="1938251" cy="2169825"/>
          </a:xfrm>
        </p:grpSpPr>
        <p:sp>
          <p:nvSpPr>
            <p:cNvPr id="498" name="文本框 497"/>
            <p:cNvSpPr txBox="1"/>
            <p:nvPr/>
          </p:nvSpPr>
          <p:spPr>
            <a:xfrm>
              <a:off x="3926555" y="2417537"/>
              <a:ext cx="1218291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0" b="1" dirty="0" smtClean="0">
                  <a:solidFill>
                    <a:srgbClr val="45D8FF"/>
                  </a:solidFill>
                  <a:effectLst>
                    <a:outerShdw blurRad="101600" algn="ctr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3500" b="1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9" name="Freeform 13"/>
            <p:cNvSpPr/>
            <p:nvPr/>
          </p:nvSpPr>
          <p:spPr bwMode="auto">
            <a:xfrm>
              <a:off x="3598202" y="2670810"/>
              <a:ext cx="374954" cy="1541990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algn="ctr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5D8FF"/>
                </a:solidFill>
              </a:endParaRPr>
            </a:p>
          </p:txBody>
        </p:sp>
        <p:sp>
          <p:nvSpPr>
            <p:cNvPr id="500" name="Freeform 13"/>
            <p:cNvSpPr/>
            <p:nvPr/>
          </p:nvSpPr>
          <p:spPr bwMode="auto">
            <a:xfrm flipH="1">
              <a:off x="5161501" y="2670810"/>
              <a:ext cx="374952" cy="1541990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algn="ctr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5D8FF"/>
                </a:solidFill>
              </a:endParaRPr>
            </a:p>
          </p:txBody>
        </p:sp>
      </p:grpSp>
      <p:sp>
        <p:nvSpPr>
          <p:cNvPr id="503" name="Freeform 5"/>
          <p:cNvSpPr/>
          <p:nvPr/>
        </p:nvSpPr>
        <p:spPr bwMode="auto">
          <a:xfrm>
            <a:off x="9042134" y="3421111"/>
            <a:ext cx="317180" cy="318274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2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4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7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9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2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9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7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2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7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9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9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4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4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9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0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2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5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7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2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0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2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5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7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5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7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9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0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2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5" presetID="5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9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0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3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7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8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0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9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0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2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3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4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5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7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9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0" fill="hold">
                      <p:stCondLst>
                        <p:cond delay="indefinite"/>
                      </p:stCondLst>
                      <p:childTnLst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1" dur="3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3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3" dur="3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4" fill="hold">
                      <p:stCondLst>
                        <p:cond delay="indefinite"/>
                      </p:stCondLst>
                      <p:childTnLst>
                        <p:par>
                          <p:cTn id="845" fill="hold">
                            <p:stCondLst>
                              <p:cond delay="0"/>
                            </p:stCondLst>
                            <p:childTnLst>
                              <p:par>
                                <p:cTn id="8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8" dur="3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3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0" dur="3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4" grpId="0" animBg="1"/>
      <p:bldP spid="415" grpId="0" animBg="1"/>
      <p:bldP spid="416" grpId="0" animBg="1"/>
      <p:bldP spid="417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23" grpId="0" animBg="1"/>
      <p:bldP spid="424" grpId="0" animBg="1"/>
      <p:bldP spid="425" grpId="0" animBg="1"/>
      <p:bldP spid="426" grpId="0" animBg="1"/>
      <p:bldP spid="427" grpId="0" animBg="1"/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 animBg="1"/>
      <p:bldP spid="485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496" grpId="0"/>
      <p:bldP spid="50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790" y="4405086"/>
            <a:ext cx="4275738" cy="2019300"/>
          </a:xfrm>
          <a:prstGeom prst="rect">
            <a:avLst/>
          </a:prstGeom>
          <a:effectLst>
            <a:outerShdw blurRad="635000" dir="2700000" algn="tl" rotWithShape="0">
              <a:srgbClr val="45D8FF">
                <a:alpha val="50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 flipH="1">
            <a:off x="2788942" y="2142204"/>
            <a:ext cx="1661137" cy="420370"/>
          </a:xfrm>
          <a:prstGeom prst="rect">
            <a:avLst/>
          </a:prstGeom>
          <a:noFill/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zh-CN" altLang="en-US" b="1" dirty="0" smtClean="0">
                <a:solidFill>
                  <a:srgbClr val="45D8FF"/>
                </a:solidFill>
                <a:effectLst>
                  <a:outerShdw blurRad="101600" dir="5400000" algn="t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  <a:endParaRPr lang="zh-CN" altLang="en-US" b="1" dirty="0" smtClean="0">
              <a:solidFill>
                <a:srgbClr val="45D8FF"/>
              </a:solidFill>
              <a:effectLst>
                <a:outerShdw blurRad="101600" dir="5400000" algn="t" rotWithShape="0">
                  <a:srgbClr val="45D8FF">
                    <a:alpha val="9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94250" y="2476703"/>
            <a:ext cx="3497039" cy="29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600"/>
              </a:lnSpc>
            </a:pPr>
            <a:r>
              <a:rPr lang="zh-CN" altLang="en-US" sz="1200" b="0" dirty="0">
                <a:solidFill>
                  <a:srgbClr val="009AC4"/>
                </a:solidFill>
              </a:rPr>
              <a:t>数码商城(NIIT)</a:t>
            </a:r>
            <a:endParaRPr lang="zh-CN" altLang="en-US" sz="1200" b="0" dirty="0">
              <a:solidFill>
                <a:srgbClr val="009AC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2788943" y="4066004"/>
            <a:ext cx="2118337" cy="420370"/>
          </a:xfrm>
          <a:prstGeom prst="rect">
            <a:avLst/>
          </a:prstGeom>
          <a:noFill/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zh-CN" altLang="en-US" b="1" dirty="0" smtClean="0">
                <a:solidFill>
                  <a:srgbClr val="45D8FF"/>
                </a:solidFill>
                <a:effectLst>
                  <a:outerShdw blurRad="101600" dir="5400000" algn="t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b="1" dirty="0" smtClean="0">
                <a:solidFill>
                  <a:srgbClr val="45D8FF"/>
                </a:solidFill>
                <a:effectLst>
                  <a:outerShdw blurRad="101600" dir="5400000" algn="t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系统功能</a:t>
            </a:r>
            <a:endParaRPr lang="zh-CN" altLang="en-US" b="1" dirty="0" smtClean="0">
              <a:solidFill>
                <a:srgbClr val="45D8FF"/>
              </a:solidFill>
              <a:effectLst>
                <a:outerShdw blurRad="101600" dir="5400000" algn="t" rotWithShape="0">
                  <a:srgbClr val="45D8FF">
                    <a:alpha val="9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94250" y="3403441"/>
            <a:ext cx="349703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600"/>
              </a:lnSpc>
            </a:pPr>
            <a:r>
              <a:rPr lang="zh-CN" altLang="en-US" sz="1200" b="0" dirty="0">
                <a:solidFill>
                  <a:srgbClr val="009AC4"/>
                </a:solidFill>
                <a:sym typeface="+mn-ea"/>
              </a:rPr>
              <a:t>该商城系统仅用于学习使用，分为前后端两个系统，前端满足普通用户浏览商品购物等需求，后端满足管理需求。</a:t>
            </a:r>
            <a:endParaRPr lang="zh-CN" altLang="en-US" sz="1200" dirty="0">
              <a:solidFill>
                <a:srgbClr val="009AC4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2788942" y="3032212"/>
            <a:ext cx="1691617" cy="420370"/>
          </a:xfrm>
          <a:prstGeom prst="rect">
            <a:avLst/>
          </a:prstGeom>
          <a:noFill/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zh-CN" altLang="en-US" b="1" dirty="0">
                <a:solidFill>
                  <a:srgbClr val="45D8FF"/>
                </a:solidFill>
                <a:effectLst>
                  <a:outerShdw blurRad="101600" dir="5400000" algn="t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b="1" dirty="0">
              <a:solidFill>
                <a:srgbClr val="45D8FF"/>
              </a:solidFill>
              <a:effectLst>
                <a:outerShdw blurRad="101600" dir="5400000" algn="t" rotWithShape="0">
                  <a:srgbClr val="45D8FF">
                    <a:alpha val="9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94250" y="4408919"/>
            <a:ext cx="3497039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600"/>
              </a:lnSpc>
            </a:pPr>
            <a:r>
              <a:rPr lang="zh-CN" altLang="en-US" sz="1200" b="0" dirty="0">
                <a:solidFill>
                  <a:srgbClr val="009AC4"/>
                </a:solidFill>
              </a:rPr>
              <a:t>包括了：商品浏览、注册及登陆、个人中心、购物车、提交订单等功能。</a:t>
            </a:r>
            <a:endParaRPr lang="zh-CN" altLang="en-US" sz="1200" b="0" dirty="0">
              <a:solidFill>
                <a:srgbClr val="009AC4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2788920" y="4996180"/>
            <a:ext cx="1882140" cy="420370"/>
          </a:xfrm>
          <a:prstGeom prst="rect">
            <a:avLst/>
          </a:prstGeom>
          <a:noFill/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zh-CN" altLang="en-US" b="1" dirty="0">
                <a:solidFill>
                  <a:srgbClr val="45D8FF"/>
                </a:solidFill>
                <a:effectLst>
                  <a:outerShdw blurRad="101600" dir="5400000" algn="t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后端系统功能</a:t>
            </a:r>
            <a:endParaRPr lang="zh-CN" altLang="en-US" b="1" dirty="0">
              <a:solidFill>
                <a:srgbClr val="45D8FF"/>
              </a:solidFill>
              <a:effectLst>
                <a:outerShdw blurRad="101600" dir="5400000" algn="t" rotWithShape="0">
                  <a:srgbClr val="45D8FF">
                    <a:alpha val="9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94250" y="5330577"/>
            <a:ext cx="3430906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600"/>
              </a:lnSpc>
            </a:pPr>
            <a:r>
              <a:rPr lang="zh-CN" altLang="en-US" sz="1200" b="0" dirty="0">
                <a:solidFill>
                  <a:srgbClr val="009AC4"/>
                </a:solidFill>
              </a:rPr>
              <a:t>包括了：用户管理、商品类型管理、商品管理、订单管理等。</a:t>
            </a:r>
            <a:endParaRPr lang="zh-CN" altLang="en-US" sz="1200" b="0" dirty="0">
              <a:solidFill>
                <a:srgbClr val="009AC4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31635" y="1313180"/>
            <a:ext cx="4126230" cy="4076065"/>
            <a:chOff x="10601" y="2068"/>
            <a:chExt cx="6498" cy="6419"/>
          </a:xfrm>
        </p:grpSpPr>
        <p:sp>
          <p:nvSpPr>
            <p:cNvPr id="27" name="Freeform 5"/>
            <p:cNvSpPr/>
            <p:nvPr/>
          </p:nvSpPr>
          <p:spPr bwMode="auto">
            <a:xfrm>
              <a:off x="12701" y="6723"/>
              <a:ext cx="2153" cy="1764"/>
            </a:xfrm>
            <a:custGeom>
              <a:avLst/>
              <a:gdLst>
                <a:gd name="T0" fmla="*/ 609 w 1012"/>
                <a:gd name="T1" fmla="*/ 686 h 829"/>
                <a:gd name="T2" fmla="*/ 626 w 1012"/>
                <a:gd name="T3" fmla="*/ 748 h 829"/>
                <a:gd name="T4" fmla="*/ 647 w 1012"/>
                <a:gd name="T5" fmla="*/ 788 h 829"/>
                <a:gd name="T6" fmla="*/ 680 w 1012"/>
                <a:gd name="T7" fmla="*/ 821 h 829"/>
                <a:gd name="T8" fmla="*/ 685 w 1012"/>
                <a:gd name="T9" fmla="*/ 829 h 829"/>
                <a:gd name="T10" fmla="*/ 604 w 1012"/>
                <a:gd name="T11" fmla="*/ 817 h 829"/>
                <a:gd name="T12" fmla="*/ 533 w 1012"/>
                <a:gd name="T13" fmla="*/ 791 h 829"/>
                <a:gd name="T14" fmla="*/ 460 w 1012"/>
                <a:gd name="T15" fmla="*/ 748 h 829"/>
                <a:gd name="T16" fmla="*/ 415 w 1012"/>
                <a:gd name="T17" fmla="*/ 708 h 829"/>
                <a:gd name="T18" fmla="*/ 394 w 1012"/>
                <a:gd name="T19" fmla="*/ 684 h 829"/>
                <a:gd name="T20" fmla="*/ 334 w 1012"/>
                <a:gd name="T21" fmla="*/ 675 h 829"/>
                <a:gd name="T22" fmla="*/ 237 w 1012"/>
                <a:gd name="T23" fmla="*/ 651 h 829"/>
                <a:gd name="T24" fmla="*/ 166 w 1012"/>
                <a:gd name="T25" fmla="*/ 625 h 829"/>
                <a:gd name="T26" fmla="*/ 114 w 1012"/>
                <a:gd name="T27" fmla="*/ 594 h 829"/>
                <a:gd name="T28" fmla="*/ 67 w 1012"/>
                <a:gd name="T29" fmla="*/ 554 h 829"/>
                <a:gd name="T30" fmla="*/ 31 w 1012"/>
                <a:gd name="T31" fmla="*/ 507 h 829"/>
                <a:gd name="T32" fmla="*/ 8 w 1012"/>
                <a:gd name="T33" fmla="*/ 447 h 829"/>
                <a:gd name="T34" fmla="*/ 0 w 1012"/>
                <a:gd name="T35" fmla="*/ 402 h 829"/>
                <a:gd name="T36" fmla="*/ 8 w 1012"/>
                <a:gd name="T37" fmla="*/ 334 h 829"/>
                <a:gd name="T38" fmla="*/ 29 w 1012"/>
                <a:gd name="T39" fmla="*/ 267 h 829"/>
                <a:gd name="T40" fmla="*/ 67 w 1012"/>
                <a:gd name="T41" fmla="*/ 208 h 829"/>
                <a:gd name="T42" fmla="*/ 117 w 1012"/>
                <a:gd name="T43" fmla="*/ 156 h 829"/>
                <a:gd name="T44" fmla="*/ 180 w 1012"/>
                <a:gd name="T45" fmla="*/ 109 h 829"/>
                <a:gd name="T46" fmla="*/ 251 w 1012"/>
                <a:gd name="T47" fmla="*/ 71 h 829"/>
                <a:gd name="T48" fmla="*/ 330 w 1012"/>
                <a:gd name="T49" fmla="*/ 40 h 829"/>
                <a:gd name="T50" fmla="*/ 410 w 1012"/>
                <a:gd name="T51" fmla="*/ 16 h 829"/>
                <a:gd name="T52" fmla="*/ 495 w 1012"/>
                <a:gd name="T53" fmla="*/ 2 h 829"/>
                <a:gd name="T54" fmla="*/ 581 w 1012"/>
                <a:gd name="T55" fmla="*/ 0 h 829"/>
                <a:gd name="T56" fmla="*/ 635 w 1012"/>
                <a:gd name="T57" fmla="*/ 2 h 829"/>
                <a:gd name="T58" fmla="*/ 713 w 1012"/>
                <a:gd name="T59" fmla="*/ 12 h 829"/>
                <a:gd name="T60" fmla="*/ 782 w 1012"/>
                <a:gd name="T61" fmla="*/ 31 h 829"/>
                <a:gd name="T62" fmla="*/ 841 w 1012"/>
                <a:gd name="T63" fmla="*/ 54 h 829"/>
                <a:gd name="T64" fmla="*/ 893 w 1012"/>
                <a:gd name="T65" fmla="*/ 83 h 829"/>
                <a:gd name="T66" fmla="*/ 934 w 1012"/>
                <a:gd name="T67" fmla="*/ 116 h 829"/>
                <a:gd name="T68" fmla="*/ 967 w 1012"/>
                <a:gd name="T69" fmla="*/ 151 h 829"/>
                <a:gd name="T70" fmla="*/ 990 w 1012"/>
                <a:gd name="T71" fmla="*/ 194 h 829"/>
                <a:gd name="T72" fmla="*/ 1007 w 1012"/>
                <a:gd name="T73" fmla="*/ 239 h 829"/>
                <a:gd name="T74" fmla="*/ 1012 w 1012"/>
                <a:gd name="T75" fmla="*/ 286 h 829"/>
                <a:gd name="T76" fmla="*/ 1007 w 1012"/>
                <a:gd name="T77" fmla="*/ 334 h 829"/>
                <a:gd name="T78" fmla="*/ 1000 w 1012"/>
                <a:gd name="T79" fmla="*/ 369 h 829"/>
                <a:gd name="T80" fmla="*/ 979 w 1012"/>
                <a:gd name="T81" fmla="*/ 417 h 829"/>
                <a:gd name="T82" fmla="*/ 953 w 1012"/>
                <a:gd name="T83" fmla="*/ 462 h 829"/>
                <a:gd name="T84" fmla="*/ 905 w 1012"/>
                <a:gd name="T85" fmla="*/ 514 h 829"/>
                <a:gd name="T86" fmla="*/ 818 w 1012"/>
                <a:gd name="T87" fmla="*/ 582 h 829"/>
                <a:gd name="T88" fmla="*/ 730 w 1012"/>
                <a:gd name="T89" fmla="*/ 630 h 829"/>
                <a:gd name="T90" fmla="*/ 649 w 1012"/>
                <a:gd name="T91" fmla="*/ 658 h 829"/>
                <a:gd name="T92" fmla="*/ 607 w 1012"/>
                <a:gd name="T93" fmla="*/ 668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12" h="829">
                  <a:moveTo>
                    <a:pt x="607" y="668"/>
                  </a:moveTo>
                  <a:lnTo>
                    <a:pt x="607" y="668"/>
                  </a:lnTo>
                  <a:lnTo>
                    <a:pt x="609" y="686"/>
                  </a:lnTo>
                  <a:lnTo>
                    <a:pt x="614" y="708"/>
                  </a:lnTo>
                  <a:lnTo>
                    <a:pt x="621" y="734"/>
                  </a:lnTo>
                  <a:lnTo>
                    <a:pt x="626" y="748"/>
                  </a:lnTo>
                  <a:lnTo>
                    <a:pt x="633" y="762"/>
                  </a:lnTo>
                  <a:lnTo>
                    <a:pt x="638" y="776"/>
                  </a:lnTo>
                  <a:lnTo>
                    <a:pt x="647" y="788"/>
                  </a:lnTo>
                  <a:lnTo>
                    <a:pt x="656" y="800"/>
                  </a:lnTo>
                  <a:lnTo>
                    <a:pt x="668" y="812"/>
                  </a:lnTo>
                  <a:lnTo>
                    <a:pt x="680" y="821"/>
                  </a:lnTo>
                  <a:lnTo>
                    <a:pt x="694" y="829"/>
                  </a:lnTo>
                  <a:lnTo>
                    <a:pt x="694" y="829"/>
                  </a:lnTo>
                  <a:lnTo>
                    <a:pt x="685" y="829"/>
                  </a:lnTo>
                  <a:lnTo>
                    <a:pt x="661" y="826"/>
                  </a:lnTo>
                  <a:lnTo>
                    <a:pt x="626" y="821"/>
                  </a:lnTo>
                  <a:lnTo>
                    <a:pt x="604" y="817"/>
                  </a:lnTo>
                  <a:lnTo>
                    <a:pt x="583" y="810"/>
                  </a:lnTo>
                  <a:lnTo>
                    <a:pt x="559" y="802"/>
                  </a:lnTo>
                  <a:lnTo>
                    <a:pt x="533" y="791"/>
                  </a:lnTo>
                  <a:lnTo>
                    <a:pt x="510" y="781"/>
                  </a:lnTo>
                  <a:lnTo>
                    <a:pt x="484" y="767"/>
                  </a:lnTo>
                  <a:lnTo>
                    <a:pt x="460" y="748"/>
                  </a:lnTo>
                  <a:lnTo>
                    <a:pt x="436" y="731"/>
                  </a:lnTo>
                  <a:lnTo>
                    <a:pt x="424" y="720"/>
                  </a:lnTo>
                  <a:lnTo>
                    <a:pt x="415" y="708"/>
                  </a:lnTo>
                  <a:lnTo>
                    <a:pt x="403" y="696"/>
                  </a:lnTo>
                  <a:lnTo>
                    <a:pt x="394" y="684"/>
                  </a:lnTo>
                  <a:lnTo>
                    <a:pt x="394" y="684"/>
                  </a:lnTo>
                  <a:lnTo>
                    <a:pt x="377" y="682"/>
                  </a:lnTo>
                  <a:lnTo>
                    <a:pt x="358" y="679"/>
                  </a:lnTo>
                  <a:lnTo>
                    <a:pt x="334" y="675"/>
                  </a:lnTo>
                  <a:lnTo>
                    <a:pt x="306" y="670"/>
                  </a:lnTo>
                  <a:lnTo>
                    <a:pt x="273" y="663"/>
                  </a:lnTo>
                  <a:lnTo>
                    <a:pt x="237" y="651"/>
                  </a:lnTo>
                  <a:lnTo>
                    <a:pt x="202" y="639"/>
                  </a:lnTo>
                  <a:lnTo>
                    <a:pt x="183" y="632"/>
                  </a:lnTo>
                  <a:lnTo>
                    <a:pt x="166" y="625"/>
                  </a:lnTo>
                  <a:lnTo>
                    <a:pt x="147" y="615"/>
                  </a:lnTo>
                  <a:lnTo>
                    <a:pt x="131" y="604"/>
                  </a:lnTo>
                  <a:lnTo>
                    <a:pt x="114" y="594"/>
                  </a:lnTo>
                  <a:lnTo>
                    <a:pt x="98" y="582"/>
                  </a:lnTo>
                  <a:lnTo>
                    <a:pt x="83" y="568"/>
                  </a:lnTo>
                  <a:lnTo>
                    <a:pt x="67" y="554"/>
                  </a:lnTo>
                  <a:lnTo>
                    <a:pt x="55" y="540"/>
                  </a:lnTo>
                  <a:lnTo>
                    <a:pt x="41" y="523"/>
                  </a:lnTo>
                  <a:lnTo>
                    <a:pt x="31" y="507"/>
                  </a:lnTo>
                  <a:lnTo>
                    <a:pt x="22" y="490"/>
                  </a:lnTo>
                  <a:lnTo>
                    <a:pt x="12" y="469"/>
                  </a:lnTo>
                  <a:lnTo>
                    <a:pt x="8" y="447"/>
                  </a:lnTo>
                  <a:lnTo>
                    <a:pt x="3" y="426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379"/>
                  </a:lnTo>
                  <a:lnTo>
                    <a:pt x="3" y="355"/>
                  </a:lnTo>
                  <a:lnTo>
                    <a:pt x="8" y="334"/>
                  </a:lnTo>
                  <a:lnTo>
                    <a:pt x="12" y="310"/>
                  </a:lnTo>
                  <a:lnTo>
                    <a:pt x="19" y="289"/>
                  </a:lnTo>
                  <a:lnTo>
                    <a:pt x="29" y="267"/>
                  </a:lnTo>
                  <a:lnTo>
                    <a:pt x="41" y="248"/>
                  </a:lnTo>
                  <a:lnTo>
                    <a:pt x="53" y="227"/>
                  </a:lnTo>
                  <a:lnTo>
                    <a:pt x="67" y="208"/>
                  </a:lnTo>
                  <a:lnTo>
                    <a:pt x="83" y="192"/>
                  </a:lnTo>
                  <a:lnTo>
                    <a:pt x="100" y="173"/>
                  </a:lnTo>
                  <a:lnTo>
                    <a:pt x="117" y="156"/>
                  </a:lnTo>
                  <a:lnTo>
                    <a:pt x="138" y="140"/>
                  </a:lnTo>
                  <a:lnTo>
                    <a:pt x="157" y="123"/>
                  </a:lnTo>
                  <a:lnTo>
                    <a:pt x="180" y="109"/>
                  </a:lnTo>
                  <a:lnTo>
                    <a:pt x="204" y="95"/>
                  </a:lnTo>
                  <a:lnTo>
                    <a:pt x="225" y="83"/>
                  </a:lnTo>
                  <a:lnTo>
                    <a:pt x="251" y="71"/>
                  </a:lnTo>
                  <a:lnTo>
                    <a:pt x="275" y="57"/>
                  </a:lnTo>
                  <a:lnTo>
                    <a:pt x="301" y="47"/>
                  </a:lnTo>
                  <a:lnTo>
                    <a:pt x="330" y="40"/>
                  </a:lnTo>
                  <a:lnTo>
                    <a:pt x="353" y="31"/>
                  </a:lnTo>
                  <a:lnTo>
                    <a:pt x="384" y="24"/>
                  </a:lnTo>
                  <a:lnTo>
                    <a:pt x="410" y="16"/>
                  </a:lnTo>
                  <a:lnTo>
                    <a:pt x="439" y="9"/>
                  </a:lnTo>
                  <a:lnTo>
                    <a:pt x="467" y="7"/>
                  </a:lnTo>
                  <a:lnTo>
                    <a:pt x="495" y="2"/>
                  </a:lnTo>
                  <a:lnTo>
                    <a:pt x="524" y="0"/>
                  </a:lnTo>
                  <a:lnTo>
                    <a:pt x="552" y="0"/>
                  </a:lnTo>
                  <a:lnTo>
                    <a:pt x="581" y="0"/>
                  </a:lnTo>
                  <a:lnTo>
                    <a:pt x="607" y="0"/>
                  </a:lnTo>
                  <a:lnTo>
                    <a:pt x="635" y="2"/>
                  </a:lnTo>
                  <a:lnTo>
                    <a:pt x="635" y="2"/>
                  </a:lnTo>
                  <a:lnTo>
                    <a:pt x="661" y="5"/>
                  </a:lnTo>
                  <a:lnTo>
                    <a:pt x="687" y="9"/>
                  </a:lnTo>
                  <a:lnTo>
                    <a:pt x="713" y="12"/>
                  </a:lnTo>
                  <a:lnTo>
                    <a:pt x="735" y="19"/>
                  </a:lnTo>
                  <a:lnTo>
                    <a:pt x="761" y="24"/>
                  </a:lnTo>
                  <a:lnTo>
                    <a:pt x="782" y="31"/>
                  </a:lnTo>
                  <a:lnTo>
                    <a:pt x="803" y="38"/>
                  </a:lnTo>
                  <a:lnTo>
                    <a:pt x="822" y="45"/>
                  </a:lnTo>
                  <a:lnTo>
                    <a:pt x="841" y="54"/>
                  </a:lnTo>
                  <a:lnTo>
                    <a:pt x="860" y="64"/>
                  </a:lnTo>
                  <a:lnTo>
                    <a:pt x="877" y="73"/>
                  </a:lnTo>
                  <a:lnTo>
                    <a:pt x="893" y="83"/>
                  </a:lnTo>
                  <a:lnTo>
                    <a:pt x="908" y="95"/>
                  </a:lnTo>
                  <a:lnTo>
                    <a:pt x="922" y="104"/>
                  </a:lnTo>
                  <a:lnTo>
                    <a:pt x="934" y="116"/>
                  </a:lnTo>
                  <a:lnTo>
                    <a:pt x="948" y="128"/>
                  </a:lnTo>
                  <a:lnTo>
                    <a:pt x="957" y="140"/>
                  </a:lnTo>
                  <a:lnTo>
                    <a:pt x="967" y="151"/>
                  </a:lnTo>
                  <a:lnTo>
                    <a:pt x="976" y="166"/>
                  </a:lnTo>
                  <a:lnTo>
                    <a:pt x="986" y="180"/>
                  </a:lnTo>
                  <a:lnTo>
                    <a:pt x="990" y="194"/>
                  </a:lnTo>
                  <a:lnTo>
                    <a:pt x="998" y="208"/>
                  </a:lnTo>
                  <a:lnTo>
                    <a:pt x="1002" y="222"/>
                  </a:lnTo>
                  <a:lnTo>
                    <a:pt x="1007" y="239"/>
                  </a:lnTo>
                  <a:lnTo>
                    <a:pt x="1009" y="253"/>
                  </a:lnTo>
                  <a:lnTo>
                    <a:pt x="1009" y="267"/>
                  </a:lnTo>
                  <a:lnTo>
                    <a:pt x="1012" y="286"/>
                  </a:lnTo>
                  <a:lnTo>
                    <a:pt x="1009" y="301"/>
                  </a:lnTo>
                  <a:lnTo>
                    <a:pt x="1009" y="317"/>
                  </a:lnTo>
                  <a:lnTo>
                    <a:pt x="1007" y="334"/>
                  </a:lnTo>
                  <a:lnTo>
                    <a:pt x="1005" y="350"/>
                  </a:lnTo>
                  <a:lnTo>
                    <a:pt x="1000" y="369"/>
                  </a:lnTo>
                  <a:lnTo>
                    <a:pt x="1000" y="369"/>
                  </a:lnTo>
                  <a:lnTo>
                    <a:pt x="995" y="383"/>
                  </a:lnTo>
                  <a:lnTo>
                    <a:pt x="988" y="400"/>
                  </a:lnTo>
                  <a:lnTo>
                    <a:pt x="979" y="417"/>
                  </a:lnTo>
                  <a:lnTo>
                    <a:pt x="969" y="433"/>
                  </a:lnTo>
                  <a:lnTo>
                    <a:pt x="962" y="447"/>
                  </a:lnTo>
                  <a:lnTo>
                    <a:pt x="953" y="462"/>
                  </a:lnTo>
                  <a:lnTo>
                    <a:pt x="941" y="476"/>
                  </a:lnTo>
                  <a:lnTo>
                    <a:pt x="929" y="490"/>
                  </a:lnTo>
                  <a:lnTo>
                    <a:pt x="905" y="514"/>
                  </a:lnTo>
                  <a:lnTo>
                    <a:pt x="877" y="540"/>
                  </a:lnTo>
                  <a:lnTo>
                    <a:pt x="848" y="561"/>
                  </a:lnTo>
                  <a:lnTo>
                    <a:pt x="818" y="582"/>
                  </a:lnTo>
                  <a:lnTo>
                    <a:pt x="789" y="599"/>
                  </a:lnTo>
                  <a:lnTo>
                    <a:pt x="761" y="615"/>
                  </a:lnTo>
                  <a:lnTo>
                    <a:pt x="730" y="630"/>
                  </a:lnTo>
                  <a:lnTo>
                    <a:pt x="701" y="639"/>
                  </a:lnTo>
                  <a:lnTo>
                    <a:pt x="673" y="651"/>
                  </a:lnTo>
                  <a:lnTo>
                    <a:pt x="649" y="658"/>
                  </a:lnTo>
                  <a:lnTo>
                    <a:pt x="626" y="663"/>
                  </a:lnTo>
                  <a:lnTo>
                    <a:pt x="607" y="668"/>
                  </a:lnTo>
                  <a:lnTo>
                    <a:pt x="607" y="668"/>
                  </a:lnTo>
                  <a:lnTo>
                    <a:pt x="607" y="668"/>
                  </a:lnTo>
                  <a:close/>
                </a:path>
              </a:pathLst>
            </a:custGeom>
            <a:solidFill>
              <a:srgbClr val="45D8FF">
                <a:alpha val="70000"/>
              </a:srgbClr>
            </a:solidFill>
            <a:ln>
              <a:noFill/>
            </a:ln>
            <a:effectLst>
              <a:outerShdw blurRad="1270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10601" y="3706"/>
              <a:ext cx="1764" cy="1521"/>
            </a:xfrm>
            <a:custGeom>
              <a:avLst/>
              <a:gdLst>
                <a:gd name="T0" fmla="*/ 620 w 829"/>
                <a:gd name="T1" fmla="*/ 504 h 715"/>
                <a:gd name="T2" fmla="*/ 684 w 829"/>
                <a:gd name="T3" fmla="*/ 466 h 715"/>
                <a:gd name="T4" fmla="*/ 751 w 829"/>
                <a:gd name="T5" fmla="*/ 412 h 715"/>
                <a:gd name="T6" fmla="*/ 789 w 829"/>
                <a:gd name="T7" fmla="*/ 367 h 715"/>
                <a:gd name="T8" fmla="*/ 810 w 829"/>
                <a:gd name="T9" fmla="*/ 326 h 715"/>
                <a:gd name="T10" fmla="*/ 824 w 829"/>
                <a:gd name="T11" fmla="*/ 281 h 715"/>
                <a:gd name="T12" fmla="*/ 829 w 829"/>
                <a:gd name="T13" fmla="*/ 232 h 715"/>
                <a:gd name="T14" fmla="*/ 822 w 829"/>
                <a:gd name="T15" fmla="*/ 194 h 715"/>
                <a:gd name="T16" fmla="*/ 800 w 829"/>
                <a:gd name="T17" fmla="*/ 144 h 715"/>
                <a:gd name="T18" fmla="*/ 767 w 829"/>
                <a:gd name="T19" fmla="*/ 99 h 715"/>
                <a:gd name="T20" fmla="*/ 720 w 829"/>
                <a:gd name="T21" fmla="*/ 64 h 715"/>
                <a:gd name="T22" fmla="*/ 663 w 829"/>
                <a:gd name="T23" fmla="*/ 35 h 715"/>
                <a:gd name="T24" fmla="*/ 599 w 829"/>
                <a:gd name="T25" fmla="*/ 16 h 715"/>
                <a:gd name="T26" fmla="*/ 530 w 829"/>
                <a:gd name="T27" fmla="*/ 4 h 715"/>
                <a:gd name="T28" fmla="*/ 457 w 829"/>
                <a:gd name="T29" fmla="*/ 0 h 715"/>
                <a:gd name="T30" fmla="*/ 384 w 829"/>
                <a:gd name="T31" fmla="*/ 7 h 715"/>
                <a:gd name="T32" fmla="*/ 308 w 829"/>
                <a:gd name="T33" fmla="*/ 23 h 715"/>
                <a:gd name="T34" fmla="*/ 234 w 829"/>
                <a:gd name="T35" fmla="*/ 47 h 715"/>
                <a:gd name="T36" fmla="*/ 185 w 829"/>
                <a:gd name="T37" fmla="*/ 71 h 715"/>
                <a:gd name="T38" fmla="*/ 116 w 829"/>
                <a:gd name="T39" fmla="*/ 118 h 715"/>
                <a:gd name="T40" fmla="*/ 64 w 829"/>
                <a:gd name="T41" fmla="*/ 165 h 715"/>
                <a:gd name="T42" fmla="*/ 28 w 829"/>
                <a:gd name="T43" fmla="*/ 215 h 715"/>
                <a:gd name="T44" fmla="*/ 7 w 829"/>
                <a:gd name="T45" fmla="*/ 267 h 715"/>
                <a:gd name="T46" fmla="*/ 0 w 829"/>
                <a:gd name="T47" fmla="*/ 317 h 715"/>
                <a:gd name="T48" fmla="*/ 5 w 829"/>
                <a:gd name="T49" fmla="*/ 367 h 715"/>
                <a:gd name="T50" fmla="*/ 24 w 829"/>
                <a:gd name="T51" fmla="*/ 412 h 715"/>
                <a:gd name="T52" fmla="*/ 50 w 829"/>
                <a:gd name="T53" fmla="*/ 452 h 715"/>
                <a:gd name="T54" fmla="*/ 85 w 829"/>
                <a:gd name="T55" fmla="*/ 485 h 715"/>
                <a:gd name="T56" fmla="*/ 125 w 829"/>
                <a:gd name="T57" fmla="*/ 513 h 715"/>
                <a:gd name="T58" fmla="*/ 168 w 829"/>
                <a:gd name="T59" fmla="*/ 528 h 715"/>
                <a:gd name="T60" fmla="*/ 244 w 829"/>
                <a:gd name="T61" fmla="*/ 551 h 715"/>
                <a:gd name="T62" fmla="*/ 308 w 829"/>
                <a:gd name="T63" fmla="*/ 561 h 715"/>
                <a:gd name="T64" fmla="*/ 395 w 829"/>
                <a:gd name="T65" fmla="*/ 563 h 715"/>
                <a:gd name="T66" fmla="*/ 436 w 829"/>
                <a:gd name="T67" fmla="*/ 558 h 715"/>
                <a:gd name="T68" fmla="*/ 466 w 829"/>
                <a:gd name="T69" fmla="*/ 601 h 715"/>
                <a:gd name="T70" fmla="*/ 507 w 829"/>
                <a:gd name="T71" fmla="*/ 639 h 715"/>
                <a:gd name="T72" fmla="*/ 566 w 829"/>
                <a:gd name="T73" fmla="*/ 679 h 715"/>
                <a:gd name="T74" fmla="*/ 644 w 829"/>
                <a:gd name="T75" fmla="*/ 708 h 715"/>
                <a:gd name="T76" fmla="*/ 663 w 829"/>
                <a:gd name="T77" fmla="*/ 700 h 715"/>
                <a:gd name="T78" fmla="*/ 635 w 829"/>
                <a:gd name="T79" fmla="*/ 644 h 715"/>
                <a:gd name="T80" fmla="*/ 618 w 829"/>
                <a:gd name="T81" fmla="*/ 592 h 715"/>
                <a:gd name="T82" fmla="*/ 609 w 829"/>
                <a:gd name="T83" fmla="*/ 530 h 715"/>
                <a:gd name="T84" fmla="*/ 609 w 829"/>
                <a:gd name="T85" fmla="*/ 506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9" h="715">
                  <a:moveTo>
                    <a:pt x="609" y="506"/>
                  </a:moveTo>
                  <a:lnTo>
                    <a:pt x="609" y="506"/>
                  </a:lnTo>
                  <a:lnTo>
                    <a:pt x="620" y="504"/>
                  </a:lnTo>
                  <a:lnTo>
                    <a:pt x="646" y="490"/>
                  </a:lnTo>
                  <a:lnTo>
                    <a:pt x="665" y="475"/>
                  </a:lnTo>
                  <a:lnTo>
                    <a:pt x="684" y="466"/>
                  </a:lnTo>
                  <a:lnTo>
                    <a:pt x="706" y="449"/>
                  </a:lnTo>
                  <a:lnTo>
                    <a:pt x="729" y="431"/>
                  </a:lnTo>
                  <a:lnTo>
                    <a:pt x="751" y="412"/>
                  </a:lnTo>
                  <a:lnTo>
                    <a:pt x="770" y="390"/>
                  </a:lnTo>
                  <a:lnTo>
                    <a:pt x="779" y="378"/>
                  </a:lnTo>
                  <a:lnTo>
                    <a:pt x="789" y="367"/>
                  </a:lnTo>
                  <a:lnTo>
                    <a:pt x="798" y="355"/>
                  </a:lnTo>
                  <a:lnTo>
                    <a:pt x="805" y="341"/>
                  </a:lnTo>
                  <a:lnTo>
                    <a:pt x="810" y="326"/>
                  </a:lnTo>
                  <a:lnTo>
                    <a:pt x="817" y="312"/>
                  </a:lnTo>
                  <a:lnTo>
                    <a:pt x="822" y="296"/>
                  </a:lnTo>
                  <a:lnTo>
                    <a:pt x="824" y="281"/>
                  </a:lnTo>
                  <a:lnTo>
                    <a:pt x="826" y="265"/>
                  </a:lnTo>
                  <a:lnTo>
                    <a:pt x="829" y="248"/>
                  </a:lnTo>
                  <a:lnTo>
                    <a:pt x="829" y="232"/>
                  </a:lnTo>
                  <a:lnTo>
                    <a:pt x="826" y="215"/>
                  </a:lnTo>
                  <a:lnTo>
                    <a:pt x="826" y="215"/>
                  </a:lnTo>
                  <a:lnTo>
                    <a:pt x="822" y="194"/>
                  </a:lnTo>
                  <a:lnTo>
                    <a:pt x="817" y="177"/>
                  </a:lnTo>
                  <a:lnTo>
                    <a:pt x="810" y="161"/>
                  </a:lnTo>
                  <a:lnTo>
                    <a:pt x="800" y="144"/>
                  </a:lnTo>
                  <a:lnTo>
                    <a:pt x="791" y="130"/>
                  </a:lnTo>
                  <a:lnTo>
                    <a:pt x="779" y="113"/>
                  </a:lnTo>
                  <a:lnTo>
                    <a:pt x="767" y="99"/>
                  </a:lnTo>
                  <a:lnTo>
                    <a:pt x="753" y="87"/>
                  </a:lnTo>
                  <a:lnTo>
                    <a:pt x="736" y="75"/>
                  </a:lnTo>
                  <a:lnTo>
                    <a:pt x="720" y="64"/>
                  </a:lnTo>
                  <a:lnTo>
                    <a:pt x="703" y="54"/>
                  </a:lnTo>
                  <a:lnTo>
                    <a:pt x="682" y="45"/>
                  </a:lnTo>
                  <a:lnTo>
                    <a:pt x="663" y="35"/>
                  </a:lnTo>
                  <a:lnTo>
                    <a:pt x="644" y="28"/>
                  </a:lnTo>
                  <a:lnTo>
                    <a:pt x="623" y="21"/>
                  </a:lnTo>
                  <a:lnTo>
                    <a:pt x="599" y="16"/>
                  </a:lnTo>
                  <a:lnTo>
                    <a:pt x="578" y="11"/>
                  </a:lnTo>
                  <a:lnTo>
                    <a:pt x="554" y="7"/>
                  </a:lnTo>
                  <a:lnTo>
                    <a:pt x="530" y="4"/>
                  </a:lnTo>
                  <a:lnTo>
                    <a:pt x="507" y="2"/>
                  </a:lnTo>
                  <a:lnTo>
                    <a:pt x="483" y="0"/>
                  </a:lnTo>
                  <a:lnTo>
                    <a:pt x="457" y="0"/>
                  </a:lnTo>
                  <a:lnTo>
                    <a:pt x="433" y="2"/>
                  </a:lnTo>
                  <a:lnTo>
                    <a:pt x="407" y="4"/>
                  </a:lnTo>
                  <a:lnTo>
                    <a:pt x="384" y="7"/>
                  </a:lnTo>
                  <a:lnTo>
                    <a:pt x="357" y="11"/>
                  </a:lnTo>
                  <a:lnTo>
                    <a:pt x="331" y="16"/>
                  </a:lnTo>
                  <a:lnTo>
                    <a:pt x="308" y="23"/>
                  </a:lnTo>
                  <a:lnTo>
                    <a:pt x="284" y="30"/>
                  </a:lnTo>
                  <a:lnTo>
                    <a:pt x="258" y="37"/>
                  </a:lnTo>
                  <a:lnTo>
                    <a:pt x="234" y="47"/>
                  </a:lnTo>
                  <a:lnTo>
                    <a:pt x="211" y="56"/>
                  </a:lnTo>
                  <a:lnTo>
                    <a:pt x="211" y="56"/>
                  </a:lnTo>
                  <a:lnTo>
                    <a:pt x="185" y="71"/>
                  </a:lnTo>
                  <a:lnTo>
                    <a:pt x="159" y="87"/>
                  </a:lnTo>
                  <a:lnTo>
                    <a:pt x="137" y="101"/>
                  </a:lnTo>
                  <a:lnTo>
                    <a:pt x="116" y="118"/>
                  </a:lnTo>
                  <a:lnTo>
                    <a:pt x="97" y="132"/>
                  </a:lnTo>
                  <a:lnTo>
                    <a:pt x="78" y="146"/>
                  </a:lnTo>
                  <a:lnTo>
                    <a:pt x="64" y="165"/>
                  </a:lnTo>
                  <a:lnTo>
                    <a:pt x="50" y="182"/>
                  </a:lnTo>
                  <a:lnTo>
                    <a:pt x="40" y="198"/>
                  </a:lnTo>
                  <a:lnTo>
                    <a:pt x="28" y="215"/>
                  </a:lnTo>
                  <a:lnTo>
                    <a:pt x="19" y="232"/>
                  </a:lnTo>
                  <a:lnTo>
                    <a:pt x="12" y="248"/>
                  </a:lnTo>
                  <a:lnTo>
                    <a:pt x="7" y="267"/>
                  </a:lnTo>
                  <a:lnTo>
                    <a:pt x="2" y="284"/>
                  </a:lnTo>
                  <a:lnTo>
                    <a:pt x="0" y="300"/>
                  </a:lnTo>
                  <a:lnTo>
                    <a:pt x="0" y="317"/>
                  </a:lnTo>
                  <a:lnTo>
                    <a:pt x="0" y="333"/>
                  </a:lnTo>
                  <a:lnTo>
                    <a:pt x="2" y="350"/>
                  </a:lnTo>
                  <a:lnTo>
                    <a:pt x="5" y="367"/>
                  </a:lnTo>
                  <a:lnTo>
                    <a:pt x="9" y="381"/>
                  </a:lnTo>
                  <a:lnTo>
                    <a:pt x="14" y="397"/>
                  </a:lnTo>
                  <a:lnTo>
                    <a:pt x="24" y="412"/>
                  </a:lnTo>
                  <a:lnTo>
                    <a:pt x="31" y="426"/>
                  </a:lnTo>
                  <a:lnTo>
                    <a:pt x="40" y="438"/>
                  </a:lnTo>
                  <a:lnTo>
                    <a:pt x="50" y="452"/>
                  </a:lnTo>
                  <a:lnTo>
                    <a:pt x="59" y="464"/>
                  </a:lnTo>
                  <a:lnTo>
                    <a:pt x="71" y="473"/>
                  </a:lnTo>
                  <a:lnTo>
                    <a:pt x="85" y="485"/>
                  </a:lnTo>
                  <a:lnTo>
                    <a:pt x="97" y="494"/>
                  </a:lnTo>
                  <a:lnTo>
                    <a:pt x="111" y="504"/>
                  </a:lnTo>
                  <a:lnTo>
                    <a:pt x="125" y="513"/>
                  </a:lnTo>
                  <a:lnTo>
                    <a:pt x="142" y="518"/>
                  </a:lnTo>
                  <a:lnTo>
                    <a:pt x="142" y="518"/>
                  </a:lnTo>
                  <a:lnTo>
                    <a:pt x="168" y="528"/>
                  </a:lnTo>
                  <a:lnTo>
                    <a:pt x="194" y="537"/>
                  </a:lnTo>
                  <a:lnTo>
                    <a:pt x="220" y="544"/>
                  </a:lnTo>
                  <a:lnTo>
                    <a:pt x="244" y="551"/>
                  </a:lnTo>
                  <a:lnTo>
                    <a:pt x="265" y="556"/>
                  </a:lnTo>
                  <a:lnTo>
                    <a:pt x="289" y="558"/>
                  </a:lnTo>
                  <a:lnTo>
                    <a:pt x="308" y="561"/>
                  </a:lnTo>
                  <a:lnTo>
                    <a:pt x="329" y="563"/>
                  </a:lnTo>
                  <a:lnTo>
                    <a:pt x="365" y="565"/>
                  </a:lnTo>
                  <a:lnTo>
                    <a:pt x="395" y="563"/>
                  </a:lnTo>
                  <a:lnTo>
                    <a:pt x="419" y="561"/>
                  </a:lnTo>
                  <a:lnTo>
                    <a:pt x="436" y="558"/>
                  </a:lnTo>
                  <a:lnTo>
                    <a:pt x="436" y="558"/>
                  </a:lnTo>
                  <a:lnTo>
                    <a:pt x="438" y="565"/>
                  </a:lnTo>
                  <a:lnTo>
                    <a:pt x="447" y="577"/>
                  </a:lnTo>
                  <a:lnTo>
                    <a:pt x="466" y="601"/>
                  </a:lnTo>
                  <a:lnTo>
                    <a:pt x="478" y="613"/>
                  </a:lnTo>
                  <a:lnTo>
                    <a:pt x="490" y="625"/>
                  </a:lnTo>
                  <a:lnTo>
                    <a:pt x="507" y="639"/>
                  </a:lnTo>
                  <a:lnTo>
                    <a:pt x="523" y="653"/>
                  </a:lnTo>
                  <a:lnTo>
                    <a:pt x="542" y="665"/>
                  </a:lnTo>
                  <a:lnTo>
                    <a:pt x="566" y="679"/>
                  </a:lnTo>
                  <a:lnTo>
                    <a:pt x="587" y="689"/>
                  </a:lnTo>
                  <a:lnTo>
                    <a:pt x="616" y="700"/>
                  </a:lnTo>
                  <a:lnTo>
                    <a:pt x="644" y="708"/>
                  </a:lnTo>
                  <a:lnTo>
                    <a:pt x="677" y="715"/>
                  </a:lnTo>
                  <a:lnTo>
                    <a:pt x="677" y="715"/>
                  </a:lnTo>
                  <a:lnTo>
                    <a:pt x="663" y="700"/>
                  </a:lnTo>
                  <a:lnTo>
                    <a:pt x="654" y="684"/>
                  </a:lnTo>
                  <a:lnTo>
                    <a:pt x="639" y="660"/>
                  </a:lnTo>
                  <a:lnTo>
                    <a:pt x="635" y="644"/>
                  </a:lnTo>
                  <a:lnTo>
                    <a:pt x="627" y="629"/>
                  </a:lnTo>
                  <a:lnTo>
                    <a:pt x="623" y="610"/>
                  </a:lnTo>
                  <a:lnTo>
                    <a:pt x="618" y="592"/>
                  </a:lnTo>
                  <a:lnTo>
                    <a:pt x="613" y="573"/>
                  </a:lnTo>
                  <a:lnTo>
                    <a:pt x="611" y="554"/>
                  </a:lnTo>
                  <a:lnTo>
                    <a:pt x="609" y="530"/>
                  </a:lnTo>
                  <a:lnTo>
                    <a:pt x="609" y="506"/>
                  </a:lnTo>
                  <a:lnTo>
                    <a:pt x="609" y="506"/>
                  </a:lnTo>
                  <a:lnTo>
                    <a:pt x="609" y="506"/>
                  </a:lnTo>
                  <a:close/>
                </a:path>
              </a:pathLst>
            </a:custGeom>
            <a:solidFill>
              <a:srgbClr val="45D8FF">
                <a:alpha val="60000"/>
              </a:srgbClr>
            </a:solidFill>
            <a:ln>
              <a:noFill/>
            </a:ln>
            <a:effectLst>
              <a:outerShdw blurRad="1270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14681" y="4023"/>
              <a:ext cx="2419" cy="1878"/>
            </a:xfrm>
            <a:custGeom>
              <a:avLst/>
              <a:gdLst>
                <a:gd name="T0" fmla="*/ 1125 w 1137"/>
                <a:gd name="T1" fmla="*/ 374 h 883"/>
                <a:gd name="T2" fmla="*/ 1092 w 1137"/>
                <a:gd name="T3" fmla="*/ 305 h 883"/>
                <a:gd name="T4" fmla="*/ 1042 w 1137"/>
                <a:gd name="T5" fmla="*/ 239 h 883"/>
                <a:gd name="T6" fmla="*/ 978 w 1137"/>
                <a:gd name="T7" fmla="*/ 182 h 883"/>
                <a:gd name="T8" fmla="*/ 905 w 1137"/>
                <a:gd name="T9" fmla="*/ 130 h 883"/>
                <a:gd name="T10" fmla="*/ 820 w 1137"/>
                <a:gd name="T11" fmla="*/ 87 h 883"/>
                <a:gd name="T12" fmla="*/ 730 w 1137"/>
                <a:gd name="T13" fmla="*/ 49 h 883"/>
                <a:gd name="T14" fmla="*/ 633 w 1137"/>
                <a:gd name="T15" fmla="*/ 23 h 883"/>
                <a:gd name="T16" fmla="*/ 535 w 1137"/>
                <a:gd name="T17" fmla="*/ 4 h 883"/>
                <a:gd name="T18" fmla="*/ 408 w 1137"/>
                <a:gd name="T19" fmla="*/ 0 h 883"/>
                <a:gd name="T20" fmla="*/ 320 w 1137"/>
                <a:gd name="T21" fmla="*/ 7 h 883"/>
                <a:gd name="T22" fmla="*/ 239 w 1137"/>
                <a:gd name="T23" fmla="*/ 21 h 883"/>
                <a:gd name="T24" fmla="*/ 171 w 1137"/>
                <a:gd name="T25" fmla="*/ 40 h 883"/>
                <a:gd name="T26" fmla="*/ 112 w 1137"/>
                <a:gd name="T27" fmla="*/ 68 h 883"/>
                <a:gd name="T28" fmla="*/ 62 w 1137"/>
                <a:gd name="T29" fmla="*/ 102 h 883"/>
                <a:gd name="T30" fmla="*/ 24 w 1137"/>
                <a:gd name="T31" fmla="*/ 139 h 883"/>
                <a:gd name="T32" fmla="*/ 0 w 1137"/>
                <a:gd name="T33" fmla="*/ 173 h 883"/>
                <a:gd name="T34" fmla="*/ 88 w 1137"/>
                <a:gd name="T35" fmla="*/ 220 h 883"/>
                <a:gd name="T36" fmla="*/ 145 w 1137"/>
                <a:gd name="T37" fmla="*/ 270 h 883"/>
                <a:gd name="T38" fmla="*/ 197 w 1137"/>
                <a:gd name="T39" fmla="*/ 350 h 883"/>
                <a:gd name="T40" fmla="*/ 218 w 1137"/>
                <a:gd name="T41" fmla="*/ 438 h 883"/>
                <a:gd name="T42" fmla="*/ 218 w 1137"/>
                <a:gd name="T43" fmla="*/ 525 h 883"/>
                <a:gd name="T44" fmla="*/ 197 w 1137"/>
                <a:gd name="T45" fmla="*/ 604 h 883"/>
                <a:gd name="T46" fmla="*/ 230 w 1137"/>
                <a:gd name="T47" fmla="*/ 646 h 883"/>
                <a:gd name="T48" fmla="*/ 325 w 1137"/>
                <a:gd name="T49" fmla="*/ 693 h 883"/>
                <a:gd name="T50" fmla="*/ 403 w 1137"/>
                <a:gd name="T51" fmla="*/ 717 h 883"/>
                <a:gd name="T52" fmla="*/ 389 w 1137"/>
                <a:gd name="T53" fmla="*/ 762 h 883"/>
                <a:gd name="T54" fmla="*/ 363 w 1137"/>
                <a:gd name="T55" fmla="*/ 817 h 883"/>
                <a:gd name="T56" fmla="*/ 329 w 1137"/>
                <a:gd name="T57" fmla="*/ 857 h 883"/>
                <a:gd name="T58" fmla="*/ 282 w 1137"/>
                <a:gd name="T59" fmla="*/ 883 h 883"/>
                <a:gd name="T60" fmla="*/ 386 w 1137"/>
                <a:gd name="T61" fmla="*/ 878 h 883"/>
                <a:gd name="T62" fmla="*/ 471 w 1137"/>
                <a:gd name="T63" fmla="*/ 859 h 883"/>
                <a:gd name="T64" fmla="*/ 564 w 1137"/>
                <a:gd name="T65" fmla="*/ 821 h 883"/>
                <a:gd name="T66" fmla="*/ 606 w 1137"/>
                <a:gd name="T67" fmla="*/ 793 h 883"/>
                <a:gd name="T68" fmla="*/ 649 w 1137"/>
                <a:gd name="T69" fmla="*/ 757 h 883"/>
                <a:gd name="T70" fmla="*/ 753 w 1137"/>
                <a:gd name="T71" fmla="*/ 753 h 883"/>
                <a:gd name="T72" fmla="*/ 876 w 1137"/>
                <a:gd name="T73" fmla="*/ 731 h 883"/>
                <a:gd name="T74" fmla="*/ 940 w 1137"/>
                <a:gd name="T75" fmla="*/ 710 h 883"/>
                <a:gd name="T76" fmla="*/ 1002 w 1137"/>
                <a:gd name="T77" fmla="*/ 682 h 883"/>
                <a:gd name="T78" fmla="*/ 1059 w 1137"/>
                <a:gd name="T79" fmla="*/ 641 h 883"/>
                <a:gd name="T80" fmla="*/ 1101 w 1137"/>
                <a:gd name="T81" fmla="*/ 589 h 883"/>
                <a:gd name="T82" fmla="*/ 1130 w 1137"/>
                <a:gd name="T83" fmla="*/ 523 h 883"/>
                <a:gd name="T84" fmla="*/ 1137 w 1137"/>
                <a:gd name="T85" fmla="*/ 447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7" h="883">
                  <a:moveTo>
                    <a:pt x="1135" y="424"/>
                  </a:moveTo>
                  <a:lnTo>
                    <a:pt x="1130" y="398"/>
                  </a:lnTo>
                  <a:lnTo>
                    <a:pt x="1125" y="374"/>
                  </a:lnTo>
                  <a:lnTo>
                    <a:pt x="1116" y="350"/>
                  </a:lnTo>
                  <a:lnTo>
                    <a:pt x="1106" y="326"/>
                  </a:lnTo>
                  <a:lnTo>
                    <a:pt x="1092" y="305"/>
                  </a:lnTo>
                  <a:lnTo>
                    <a:pt x="1078" y="284"/>
                  </a:lnTo>
                  <a:lnTo>
                    <a:pt x="1061" y="260"/>
                  </a:lnTo>
                  <a:lnTo>
                    <a:pt x="1042" y="239"/>
                  </a:lnTo>
                  <a:lnTo>
                    <a:pt x="1023" y="220"/>
                  </a:lnTo>
                  <a:lnTo>
                    <a:pt x="1002" y="199"/>
                  </a:lnTo>
                  <a:lnTo>
                    <a:pt x="978" y="182"/>
                  </a:lnTo>
                  <a:lnTo>
                    <a:pt x="957" y="163"/>
                  </a:lnTo>
                  <a:lnTo>
                    <a:pt x="931" y="147"/>
                  </a:lnTo>
                  <a:lnTo>
                    <a:pt x="905" y="130"/>
                  </a:lnTo>
                  <a:lnTo>
                    <a:pt x="876" y="113"/>
                  </a:lnTo>
                  <a:lnTo>
                    <a:pt x="850" y="99"/>
                  </a:lnTo>
                  <a:lnTo>
                    <a:pt x="820" y="87"/>
                  </a:lnTo>
                  <a:lnTo>
                    <a:pt x="789" y="73"/>
                  </a:lnTo>
                  <a:lnTo>
                    <a:pt x="760" y="59"/>
                  </a:lnTo>
                  <a:lnTo>
                    <a:pt x="730" y="49"/>
                  </a:lnTo>
                  <a:lnTo>
                    <a:pt x="699" y="40"/>
                  </a:lnTo>
                  <a:lnTo>
                    <a:pt x="666" y="31"/>
                  </a:lnTo>
                  <a:lnTo>
                    <a:pt x="633" y="23"/>
                  </a:lnTo>
                  <a:lnTo>
                    <a:pt x="602" y="16"/>
                  </a:lnTo>
                  <a:lnTo>
                    <a:pt x="569" y="12"/>
                  </a:lnTo>
                  <a:lnTo>
                    <a:pt x="535" y="4"/>
                  </a:lnTo>
                  <a:lnTo>
                    <a:pt x="502" y="2"/>
                  </a:lnTo>
                  <a:lnTo>
                    <a:pt x="469" y="0"/>
                  </a:lnTo>
                  <a:lnTo>
                    <a:pt x="408" y="0"/>
                  </a:lnTo>
                  <a:lnTo>
                    <a:pt x="377" y="2"/>
                  </a:lnTo>
                  <a:lnTo>
                    <a:pt x="346" y="4"/>
                  </a:lnTo>
                  <a:lnTo>
                    <a:pt x="320" y="7"/>
                  </a:lnTo>
                  <a:lnTo>
                    <a:pt x="292" y="12"/>
                  </a:lnTo>
                  <a:lnTo>
                    <a:pt x="265" y="16"/>
                  </a:lnTo>
                  <a:lnTo>
                    <a:pt x="239" y="21"/>
                  </a:lnTo>
                  <a:lnTo>
                    <a:pt x="216" y="28"/>
                  </a:lnTo>
                  <a:lnTo>
                    <a:pt x="192" y="35"/>
                  </a:lnTo>
                  <a:lnTo>
                    <a:pt x="171" y="40"/>
                  </a:lnTo>
                  <a:lnTo>
                    <a:pt x="149" y="49"/>
                  </a:lnTo>
                  <a:lnTo>
                    <a:pt x="130" y="59"/>
                  </a:lnTo>
                  <a:lnTo>
                    <a:pt x="112" y="68"/>
                  </a:lnTo>
                  <a:lnTo>
                    <a:pt x="95" y="80"/>
                  </a:lnTo>
                  <a:lnTo>
                    <a:pt x="78" y="90"/>
                  </a:lnTo>
                  <a:lnTo>
                    <a:pt x="62" y="102"/>
                  </a:lnTo>
                  <a:lnTo>
                    <a:pt x="48" y="113"/>
                  </a:lnTo>
                  <a:lnTo>
                    <a:pt x="36" y="125"/>
                  </a:lnTo>
                  <a:lnTo>
                    <a:pt x="24" y="139"/>
                  </a:lnTo>
                  <a:lnTo>
                    <a:pt x="12" y="154"/>
                  </a:lnTo>
                  <a:lnTo>
                    <a:pt x="3" y="168"/>
                  </a:lnTo>
                  <a:lnTo>
                    <a:pt x="0" y="173"/>
                  </a:lnTo>
                  <a:lnTo>
                    <a:pt x="22" y="182"/>
                  </a:lnTo>
                  <a:lnTo>
                    <a:pt x="64" y="206"/>
                  </a:lnTo>
                  <a:lnTo>
                    <a:pt x="88" y="220"/>
                  </a:lnTo>
                  <a:lnTo>
                    <a:pt x="107" y="234"/>
                  </a:lnTo>
                  <a:lnTo>
                    <a:pt x="126" y="251"/>
                  </a:lnTo>
                  <a:lnTo>
                    <a:pt x="145" y="270"/>
                  </a:lnTo>
                  <a:lnTo>
                    <a:pt x="173" y="308"/>
                  </a:lnTo>
                  <a:lnTo>
                    <a:pt x="185" y="329"/>
                  </a:lnTo>
                  <a:lnTo>
                    <a:pt x="197" y="350"/>
                  </a:lnTo>
                  <a:lnTo>
                    <a:pt x="206" y="376"/>
                  </a:lnTo>
                  <a:lnTo>
                    <a:pt x="213" y="405"/>
                  </a:lnTo>
                  <a:lnTo>
                    <a:pt x="218" y="438"/>
                  </a:lnTo>
                  <a:lnTo>
                    <a:pt x="223" y="466"/>
                  </a:lnTo>
                  <a:lnTo>
                    <a:pt x="220" y="497"/>
                  </a:lnTo>
                  <a:lnTo>
                    <a:pt x="218" y="525"/>
                  </a:lnTo>
                  <a:lnTo>
                    <a:pt x="213" y="549"/>
                  </a:lnTo>
                  <a:lnTo>
                    <a:pt x="206" y="580"/>
                  </a:lnTo>
                  <a:lnTo>
                    <a:pt x="197" y="604"/>
                  </a:lnTo>
                  <a:lnTo>
                    <a:pt x="190" y="620"/>
                  </a:lnTo>
                  <a:lnTo>
                    <a:pt x="197" y="625"/>
                  </a:lnTo>
                  <a:lnTo>
                    <a:pt x="230" y="646"/>
                  </a:lnTo>
                  <a:lnTo>
                    <a:pt x="263" y="665"/>
                  </a:lnTo>
                  <a:lnTo>
                    <a:pt x="296" y="679"/>
                  </a:lnTo>
                  <a:lnTo>
                    <a:pt x="325" y="693"/>
                  </a:lnTo>
                  <a:lnTo>
                    <a:pt x="353" y="703"/>
                  </a:lnTo>
                  <a:lnTo>
                    <a:pt x="379" y="712"/>
                  </a:lnTo>
                  <a:lnTo>
                    <a:pt x="403" y="717"/>
                  </a:lnTo>
                  <a:lnTo>
                    <a:pt x="403" y="722"/>
                  </a:lnTo>
                  <a:lnTo>
                    <a:pt x="398" y="738"/>
                  </a:lnTo>
                  <a:lnTo>
                    <a:pt x="389" y="762"/>
                  </a:lnTo>
                  <a:lnTo>
                    <a:pt x="379" y="788"/>
                  </a:lnTo>
                  <a:lnTo>
                    <a:pt x="372" y="802"/>
                  </a:lnTo>
                  <a:lnTo>
                    <a:pt x="363" y="817"/>
                  </a:lnTo>
                  <a:lnTo>
                    <a:pt x="353" y="831"/>
                  </a:lnTo>
                  <a:lnTo>
                    <a:pt x="341" y="845"/>
                  </a:lnTo>
                  <a:lnTo>
                    <a:pt x="329" y="857"/>
                  </a:lnTo>
                  <a:lnTo>
                    <a:pt x="315" y="866"/>
                  </a:lnTo>
                  <a:lnTo>
                    <a:pt x="301" y="876"/>
                  </a:lnTo>
                  <a:lnTo>
                    <a:pt x="282" y="883"/>
                  </a:lnTo>
                  <a:lnTo>
                    <a:pt x="341" y="883"/>
                  </a:lnTo>
                  <a:lnTo>
                    <a:pt x="363" y="881"/>
                  </a:lnTo>
                  <a:lnTo>
                    <a:pt x="386" y="878"/>
                  </a:lnTo>
                  <a:lnTo>
                    <a:pt x="415" y="873"/>
                  </a:lnTo>
                  <a:lnTo>
                    <a:pt x="443" y="869"/>
                  </a:lnTo>
                  <a:lnTo>
                    <a:pt x="471" y="859"/>
                  </a:lnTo>
                  <a:lnTo>
                    <a:pt x="505" y="852"/>
                  </a:lnTo>
                  <a:lnTo>
                    <a:pt x="533" y="838"/>
                  </a:lnTo>
                  <a:lnTo>
                    <a:pt x="564" y="821"/>
                  </a:lnTo>
                  <a:lnTo>
                    <a:pt x="578" y="814"/>
                  </a:lnTo>
                  <a:lnTo>
                    <a:pt x="595" y="805"/>
                  </a:lnTo>
                  <a:lnTo>
                    <a:pt x="606" y="793"/>
                  </a:lnTo>
                  <a:lnTo>
                    <a:pt x="621" y="781"/>
                  </a:lnTo>
                  <a:lnTo>
                    <a:pt x="635" y="772"/>
                  </a:lnTo>
                  <a:lnTo>
                    <a:pt x="649" y="757"/>
                  </a:lnTo>
                  <a:lnTo>
                    <a:pt x="689" y="757"/>
                  </a:lnTo>
                  <a:lnTo>
                    <a:pt x="718" y="757"/>
                  </a:lnTo>
                  <a:lnTo>
                    <a:pt x="753" y="753"/>
                  </a:lnTo>
                  <a:lnTo>
                    <a:pt x="791" y="748"/>
                  </a:lnTo>
                  <a:lnTo>
                    <a:pt x="834" y="741"/>
                  </a:lnTo>
                  <a:lnTo>
                    <a:pt x="876" y="731"/>
                  </a:lnTo>
                  <a:lnTo>
                    <a:pt x="898" y="724"/>
                  </a:lnTo>
                  <a:lnTo>
                    <a:pt x="919" y="720"/>
                  </a:lnTo>
                  <a:lnTo>
                    <a:pt x="940" y="710"/>
                  </a:lnTo>
                  <a:lnTo>
                    <a:pt x="962" y="703"/>
                  </a:lnTo>
                  <a:lnTo>
                    <a:pt x="983" y="691"/>
                  </a:lnTo>
                  <a:lnTo>
                    <a:pt x="1002" y="682"/>
                  </a:lnTo>
                  <a:lnTo>
                    <a:pt x="1023" y="667"/>
                  </a:lnTo>
                  <a:lnTo>
                    <a:pt x="1040" y="656"/>
                  </a:lnTo>
                  <a:lnTo>
                    <a:pt x="1059" y="641"/>
                  </a:lnTo>
                  <a:lnTo>
                    <a:pt x="1073" y="625"/>
                  </a:lnTo>
                  <a:lnTo>
                    <a:pt x="1087" y="608"/>
                  </a:lnTo>
                  <a:lnTo>
                    <a:pt x="1101" y="589"/>
                  </a:lnTo>
                  <a:lnTo>
                    <a:pt x="1113" y="568"/>
                  </a:lnTo>
                  <a:lnTo>
                    <a:pt x="1123" y="547"/>
                  </a:lnTo>
                  <a:lnTo>
                    <a:pt x="1130" y="523"/>
                  </a:lnTo>
                  <a:lnTo>
                    <a:pt x="1135" y="497"/>
                  </a:lnTo>
                  <a:lnTo>
                    <a:pt x="1137" y="473"/>
                  </a:lnTo>
                  <a:lnTo>
                    <a:pt x="1137" y="447"/>
                  </a:lnTo>
                  <a:lnTo>
                    <a:pt x="1135" y="424"/>
                  </a:lnTo>
                  <a:close/>
                </a:path>
              </a:pathLst>
            </a:custGeom>
            <a:solidFill>
              <a:srgbClr val="45D8FF">
                <a:alpha val="50000"/>
              </a:srgbClr>
            </a:solidFill>
            <a:ln>
              <a:noFill/>
            </a:ln>
            <a:effectLst>
              <a:outerShdw blurRad="1270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"/>
            <p:cNvSpPr/>
            <p:nvPr/>
          </p:nvSpPr>
          <p:spPr bwMode="auto">
            <a:xfrm>
              <a:off x="10601" y="4955"/>
              <a:ext cx="2802" cy="2332"/>
            </a:xfrm>
            <a:custGeom>
              <a:avLst/>
              <a:gdLst>
                <a:gd name="T0" fmla="*/ 1175 w 1317"/>
                <a:gd name="T1" fmla="*/ 480 h 1096"/>
                <a:gd name="T2" fmla="*/ 1108 w 1317"/>
                <a:gd name="T3" fmla="*/ 454 h 1096"/>
                <a:gd name="T4" fmla="*/ 1049 w 1317"/>
                <a:gd name="T5" fmla="*/ 416 h 1096"/>
                <a:gd name="T6" fmla="*/ 997 w 1317"/>
                <a:gd name="T7" fmla="*/ 372 h 1096"/>
                <a:gd name="T8" fmla="*/ 952 w 1317"/>
                <a:gd name="T9" fmla="*/ 317 h 1096"/>
                <a:gd name="T10" fmla="*/ 912 w 1317"/>
                <a:gd name="T11" fmla="*/ 227 h 1096"/>
                <a:gd name="T12" fmla="*/ 902 w 1317"/>
                <a:gd name="T13" fmla="*/ 158 h 1096"/>
                <a:gd name="T14" fmla="*/ 909 w 1317"/>
                <a:gd name="T15" fmla="*/ 90 h 1096"/>
                <a:gd name="T16" fmla="*/ 931 w 1317"/>
                <a:gd name="T17" fmla="*/ 23 h 1096"/>
                <a:gd name="T18" fmla="*/ 902 w 1317"/>
                <a:gd name="T19" fmla="*/ 7 h 1096"/>
                <a:gd name="T20" fmla="*/ 793 w 1317"/>
                <a:gd name="T21" fmla="*/ 0 h 1096"/>
                <a:gd name="T22" fmla="*/ 682 w 1317"/>
                <a:gd name="T23" fmla="*/ 2 h 1096"/>
                <a:gd name="T24" fmla="*/ 663 w 1317"/>
                <a:gd name="T25" fmla="*/ 31 h 1096"/>
                <a:gd name="T26" fmla="*/ 687 w 1317"/>
                <a:gd name="T27" fmla="*/ 78 h 1096"/>
                <a:gd name="T28" fmla="*/ 635 w 1317"/>
                <a:gd name="T29" fmla="*/ 158 h 1096"/>
                <a:gd name="T30" fmla="*/ 547 w 1317"/>
                <a:gd name="T31" fmla="*/ 125 h 1096"/>
                <a:gd name="T32" fmla="*/ 481 w 1317"/>
                <a:gd name="T33" fmla="*/ 80 h 1096"/>
                <a:gd name="T34" fmla="*/ 426 w 1317"/>
                <a:gd name="T35" fmla="*/ 61 h 1096"/>
                <a:gd name="T36" fmla="*/ 322 w 1317"/>
                <a:gd name="T37" fmla="*/ 106 h 1096"/>
                <a:gd name="T38" fmla="*/ 232 w 1317"/>
                <a:gd name="T39" fmla="*/ 161 h 1096"/>
                <a:gd name="T40" fmla="*/ 149 w 1317"/>
                <a:gd name="T41" fmla="*/ 225 h 1096"/>
                <a:gd name="T42" fmla="*/ 83 w 1317"/>
                <a:gd name="T43" fmla="*/ 298 h 1096"/>
                <a:gd name="T44" fmla="*/ 35 w 1317"/>
                <a:gd name="T45" fmla="*/ 379 h 1096"/>
                <a:gd name="T46" fmla="*/ 7 w 1317"/>
                <a:gd name="T47" fmla="*/ 464 h 1096"/>
                <a:gd name="T48" fmla="*/ 2 w 1317"/>
                <a:gd name="T49" fmla="*/ 559 h 1096"/>
                <a:gd name="T50" fmla="*/ 21 w 1317"/>
                <a:gd name="T51" fmla="*/ 646 h 1096"/>
                <a:gd name="T52" fmla="*/ 61 w 1317"/>
                <a:gd name="T53" fmla="*/ 717 h 1096"/>
                <a:gd name="T54" fmla="*/ 118 w 1317"/>
                <a:gd name="T55" fmla="*/ 776 h 1096"/>
                <a:gd name="T56" fmla="*/ 185 w 1317"/>
                <a:gd name="T57" fmla="*/ 821 h 1096"/>
                <a:gd name="T58" fmla="*/ 256 w 1317"/>
                <a:gd name="T59" fmla="*/ 855 h 1096"/>
                <a:gd name="T60" fmla="*/ 329 w 1317"/>
                <a:gd name="T61" fmla="*/ 881 h 1096"/>
                <a:gd name="T62" fmla="*/ 457 w 1317"/>
                <a:gd name="T63" fmla="*/ 907 h 1096"/>
                <a:gd name="T64" fmla="*/ 537 w 1317"/>
                <a:gd name="T65" fmla="*/ 914 h 1096"/>
                <a:gd name="T66" fmla="*/ 580 w 1317"/>
                <a:gd name="T67" fmla="*/ 961 h 1096"/>
                <a:gd name="T68" fmla="*/ 627 w 1317"/>
                <a:gd name="T69" fmla="*/ 1001 h 1096"/>
                <a:gd name="T70" fmla="*/ 694 w 1317"/>
                <a:gd name="T71" fmla="*/ 1039 h 1096"/>
                <a:gd name="T72" fmla="*/ 796 w 1317"/>
                <a:gd name="T73" fmla="*/ 1077 h 1096"/>
                <a:gd name="T74" fmla="*/ 879 w 1317"/>
                <a:gd name="T75" fmla="*/ 1094 h 1096"/>
                <a:gd name="T76" fmla="*/ 945 w 1317"/>
                <a:gd name="T77" fmla="*/ 1096 h 1096"/>
                <a:gd name="T78" fmla="*/ 907 w 1317"/>
                <a:gd name="T79" fmla="*/ 1075 h 1096"/>
                <a:gd name="T80" fmla="*/ 867 w 1317"/>
                <a:gd name="T81" fmla="*/ 1027 h 1096"/>
                <a:gd name="T82" fmla="*/ 841 w 1317"/>
                <a:gd name="T83" fmla="*/ 973 h 1096"/>
                <a:gd name="T84" fmla="*/ 824 w 1317"/>
                <a:gd name="T85" fmla="*/ 909 h 1096"/>
                <a:gd name="T86" fmla="*/ 848 w 1317"/>
                <a:gd name="T87" fmla="*/ 878 h 1096"/>
                <a:gd name="T88" fmla="*/ 945 w 1317"/>
                <a:gd name="T89" fmla="*/ 845 h 1096"/>
                <a:gd name="T90" fmla="*/ 1061 w 1317"/>
                <a:gd name="T91" fmla="*/ 788 h 1096"/>
                <a:gd name="T92" fmla="*/ 1156 w 1317"/>
                <a:gd name="T93" fmla="*/ 717 h 1096"/>
                <a:gd name="T94" fmla="*/ 1210 w 1317"/>
                <a:gd name="T95" fmla="*/ 670 h 1096"/>
                <a:gd name="T96" fmla="*/ 1257 w 1317"/>
                <a:gd name="T97" fmla="*/ 618 h 1096"/>
                <a:gd name="T98" fmla="*/ 1295 w 1317"/>
                <a:gd name="T99" fmla="*/ 559 h 1096"/>
                <a:gd name="T100" fmla="*/ 1317 w 1317"/>
                <a:gd name="T101" fmla="*/ 511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17" h="1096">
                  <a:moveTo>
                    <a:pt x="1260" y="504"/>
                  </a:moveTo>
                  <a:lnTo>
                    <a:pt x="1215" y="492"/>
                  </a:lnTo>
                  <a:lnTo>
                    <a:pt x="1175" y="480"/>
                  </a:lnTo>
                  <a:lnTo>
                    <a:pt x="1151" y="473"/>
                  </a:lnTo>
                  <a:lnTo>
                    <a:pt x="1130" y="464"/>
                  </a:lnTo>
                  <a:lnTo>
                    <a:pt x="1108" y="454"/>
                  </a:lnTo>
                  <a:lnTo>
                    <a:pt x="1089" y="443"/>
                  </a:lnTo>
                  <a:lnTo>
                    <a:pt x="1070" y="431"/>
                  </a:lnTo>
                  <a:lnTo>
                    <a:pt x="1049" y="416"/>
                  </a:lnTo>
                  <a:lnTo>
                    <a:pt x="1035" y="405"/>
                  </a:lnTo>
                  <a:lnTo>
                    <a:pt x="1014" y="390"/>
                  </a:lnTo>
                  <a:lnTo>
                    <a:pt x="997" y="372"/>
                  </a:lnTo>
                  <a:lnTo>
                    <a:pt x="980" y="355"/>
                  </a:lnTo>
                  <a:lnTo>
                    <a:pt x="966" y="336"/>
                  </a:lnTo>
                  <a:lnTo>
                    <a:pt x="952" y="317"/>
                  </a:lnTo>
                  <a:lnTo>
                    <a:pt x="940" y="293"/>
                  </a:lnTo>
                  <a:lnTo>
                    <a:pt x="919" y="248"/>
                  </a:lnTo>
                  <a:lnTo>
                    <a:pt x="912" y="227"/>
                  </a:lnTo>
                  <a:lnTo>
                    <a:pt x="907" y="201"/>
                  </a:lnTo>
                  <a:lnTo>
                    <a:pt x="905" y="180"/>
                  </a:lnTo>
                  <a:lnTo>
                    <a:pt x="902" y="158"/>
                  </a:lnTo>
                  <a:lnTo>
                    <a:pt x="905" y="135"/>
                  </a:lnTo>
                  <a:lnTo>
                    <a:pt x="907" y="113"/>
                  </a:lnTo>
                  <a:lnTo>
                    <a:pt x="909" y="90"/>
                  </a:lnTo>
                  <a:lnTo>
                    <a:pt x="914" y="68"/>
                  </a:lnTo>
                  <a:lnTo>
                    <a:pt x="924" y="45"/>
                  </a:lnTo>
                  <a:lnTo>
                    <a:pt x="931" y="23"/>
                  </a:lnTo>
                  <a:lnTo>
                    <a:pt x="938" y="12"/>
                  </a:lnTo>
                  <a:lnTo>
                    <a:pt x="935" y="12"/>
                  </a:lnTo>
                  <a:lnTo>
                    <a:pt x="902" y="7"/>
                  </a:lnTo>
                  <a:lnTo>
                    <a:pt x="867" y="2"/>
                  </a:lnTo>
                  <a:lnTo>
                    <a:pt x="831" y="0"/>
                  </a:lnTo>
                  <a:lnTo>
                    <a:pt x="793" y="0"/>
                  </a:lnTo>
                  <a:lnTo>
                    <a:pt x="758" y="0"/>
                  </a:lnTo>
                  <a:lnTo>
                    <a:pt x="720" y="0"/>
                  </a:lnTo>
                  <a:lnTo>
                    <a:pt x="682" y="2"/>
                  </a:lnTo>
                  <a:lnTo>
                    <a:pt x="656" y="5"/>
                  </a:lnTo>
                  <a:lnTo>
                    <a:pt x="661" y="14"/>
                  </a:lnTo>
                  <a:lnTo>
                    <a:pt x="663" y="31"/>
                  </a:lnTo>
                  <a:lnTo>
                    <a:pt x="670" y="42"/>
                  </a:lnTo>
                  <a:lnTo>
                    <a:pt x="675" y="57"/>
                  </a:lnTo>
                  <a:lnTo>
                    <a:pt x="687" y="78"/>
                  </a:lnTo>
                  <a:lnTo>
                    <a:pt x="694" y="90"/>
                  </a:lnTo>
                  <a:lnTo>
                    <a:pt x="772" y="189"/>
                  </a:lnTo>
                  <a:lnTo>
                    <a:pt x="635" y="158"/>
                  </a:lnTo>
                  <a:lnTo>
                    <a:pt x="601" y="149"/>
                  </a:lnTo>
                  <a:lnTo>
                    <a:pt x="573" y="137"/>
                  </a:lnTo>
                  <a:lnTo>
                    <a:pt x="547" y="125"/>
                  </a:lnTo>
                  <a:lnTo>
                    <a:pt x="523" y="111"/>
                  </a:lnTo>
                  <a:lnTo>
                    <a:pt x="500" y="97"/>
                  </a:lnTo>
                  <a:lnTo>
                    <a:pt x="481" y="80"/>
                  </a:lnTo>
                  <a:lnTo>
                    <a:pt x="464" y="66"/>
                  </a:lnTo>
                  <a:lnTo>
                    <a:pt x="450" y="52"/>
                  </a:lnTo>
                  <a:lnTo>
                    <a:pt x="426" y="61"/>
                  </a:lnTo>
                  <a:lnTo>
                    <a:pt x="391" y="76"/>
                  </a:lnTo>
                  <a:lnTo>
                    <a:pt x="355" y="90"/>
                  </a:lnTo>
                  <a:lnTo>
                    <a:pt x="322" y="106"/>
                  </a:lnTo>
                  <a:lnTo>
                    <a:pt x="289" y="123"/>
                  </a:lnTo>
                  <a:lnTo>
                    <a:pt x="258" y="142"/>
                  </a:lnTo>
                  <a:lnTo>
                    <a:pt x="232" y="161"/>
                  </a:lnTo>
                  <a:lnTo>
                    <a:pt x="201" y="182"/>
                  </a:lnTo>
                  <a:lnTo>
                    <a:pt x="175" y="203"/>
                  </a:lnTo>
                  <a:lnTo>
                    <a:pt x="149" y="225"/>
                  </a:lnTo>
                  <a:lnTo>
                    <a:pt x="125" y="248"/>
                  </a:lnTo>
                  <a:lnTo>
                    <a:pt x="104" y="272"/>
                  </a:lnTo>
                  <a:lnTo>
                    <a:pt x="83" y="298"/>
                  </a:lnTo>
                  <a:lnTo>
                    <a:pt x="64" y="324"/>
                  </a:lnTo>
                  <a:lnTo>
                    <a:pt x="50" y="350"/>
                  </a:lnTo>
                  <a:lnTo>
                    <a:pt x="35" y="379"/>
                  </a:lnTo>
                  <a:lnTo>
                    <a:pt x="24" y="407"/>
                  </a:lnTo>
                  <a:lnTo>
                    <a:pt x="14" y="435"/>
                  </a:lnTo>
                  <a:lnTo>
                    <a:pt x="7" y="464"/>
                  </a:lnTo>
                  <a:lnTo>
                    <a:pt x="2" y="495"/>
                  </a:lnTo>
                  <a:lnTo>
                    <a:pt x="0" y="528"/>
                  </a:lnTo>
                  <a:lnTo>
                    <a:pt x="2" y="559"/>
                  </a:lnTo>
                  <a:lnTo>
                    <a:pt x="5" y="589"/>
                  </a:lnTo>
                  <a:lnTo>
                    <a:pt x="12" y="620"/>
                  </a:lnTo>
                  <a:lnTo>
                    <a:pt x="21" y="646"/>
                  </a:lnTo>
                  <a:lnTo>
                    <a:pt x="33" y="672"/>
                  </a:lnTo>
                  <a:lnTo>
                    <a:pt x="47" y="696"/>
                  </a:lnTo>
                  <a:lnTo>
                    <a:pt x="61" y="717"/>
                  </a:lnTo>
                  <a:lnTo>
                    <a:pt x="80" y="739"/>
                  </a:lnTo>
                  <a:lnTo>
                    <a:pt x="97" y="760"/>
                  </a:lnTo>
                  <a:lnTo>
                    <a:pt x="118" y="776"/>
                  </a:lnTo>
                  <a:lnTo>
                    <a:pt x="140" y="793"/>
                  </a:lnTo>
                  <a:lnTo>
                    <a:pt x="161" y="810"/>
                  </a:lnTo>
                  <a:lnTo>
                    <a:pt x="185" y="821"/>
                  </a:lnTo>
                  <a:lnTo>
                    <a:pt x="208" y="833"/>
                  </a:lnTo>
                  <a:lnTo>
                    <a:pt x="232" y="845"/>
                  </a:lnTo>
                  <a:lnTo>
                    <a:pt x="256" y="855"/>
                  </a:lnTo>
                  <a:lnTo>
                    <a:pt x="282" y="864"/>
                  </a:lnTo>
                  <a:lnTo>
                    <a:pt x="305" y="873"/>
                  </a:lnTo>
                  <a:lnTo>
                    <a:pt x="329" y="881"/>
                  </a:lnTo>
                  <a:lnTo>
                    <a:pt x="376" y="892"/>
                  </a:lnTo>
                  <a:lnTo>
                    <a:pt x="419" y="902"/>
                  </a:lnTo>
                  <a:lnTo>
                    <a:pt x="457" y="907"/>
                  </a:lnTo>
                  <a:lnTo>
                    <a:pt x="490" y="911"/>
                  </a:lnTo>
                  <a:lnTo>
                    <a:pt x="516" y="914"/>
                  </a:lnTo>
                  <a:lnTo>
                    <a:pt x="537" y="914"/>
                  </a:lnTo>
                  <a:lnTo>
                    <a:pt x="552" y="930"/>
                  </a:lnTo>
                  <a:lnTo>
                    <a:pt x="566" y="947"/>
                  </a:lnTo>
                  <a:lnTo>
                    <a:pt x="580" y="961"/>
                  </a:lnTo>
                  <a:lnTo>
                    <a:pt x="597" y="978"/>
                  </a:lnTo>
                  <a:lnTo>
                    <a:pt x="613" y="989"/>
                  </a:lnTo>
                  <a:lnTo>
                    <a:pt x="627" y="1001"/>
                  </a:lnTo>
                  <a:lnTo>
                    <a:pt x="644" y="1011"/>
                  </a:lnTo>
                  <a:lnTo>
                    <a:pt x="661" y="1023"/>
                  </a:lnTo>
                  <a:lnTo>
                    <a:pt x="694" y="1039"/>
                  </a:lnTo>
                  <a:lnTo>
                    <a:pt x="729" y="1053"/>
                  </a:lnTo>
                  <a:lnTo>
                    <a:pt x="762" y="1068"/>
                  </a:lnTo>
                  <a:lnTo>
                    <a:pt x="796" y="1077"/>
                  </a:lnTo>
                  <a:lnTo>
                    <a:pt x="824" y="1084"/>
                  </a:lnTo>
                  <a:lnTo>
                    <a:pt x="852" y="1089"/>
                  </a:lnTo>
                  <a:lnTo>
                    <a:pt x="879" y="1094"/>
                  </a:lnTo>
                  <a:lnTo>
                    <a:pt x="902" y="1096"/>
                  </a:lnTo>
                  <a:lnTo>
                    <a:pt x="933" y="1096"/>
                  </a:lnTo>
                  <a:lnTo>
                    <a:pt x="945" y="1096"/>
                  </a:lnTo>
                  <a:lnTo>
                    <a:pt x="935" y="1094"/>
                  </a:lnTo>
                  <a:lnTo>
                    <a:pt x="926" y="1087"/>
                  </a:lnTo>
                  <a:lnTo>
                    <a:pt x="907" y="1075"/>
                  </a:lnTo>
                  <a:lnTo>
                    <a:pt x="893" y="1061"/>
                  </a:lnTo>
                  <a:lnTo>
                    <a:pt x="879" y="1044"/>
                  </a:lnTo>
                  <a:lnTo>
                    <a:pt x="867" y="1027"/>
                  </a:lnTo>
                  <a:lnTo>
                    <a:pt x="857" y="1011"/>
                  </a:lnTo>
                  <a:lnTo>
                    <a:pt x="850" y="992"/>
                  </a:lnTo>
                  <a:lnTo>
                    <a:pt x="841" y="973"/>
                  </a:lnTo>
                  <a:lnTo>
                    <a:pt x="836" y="956"/>
                  </a:lnTo>
                  <a:lnTo>
                    <a:pt x="831" y="940"/>
                  </a:lnTo>
                  <a:lnTo>
                    <a:pt x="824" y="909"/>
                  </a:lnTo>
                  <a:lnTo>
                    <a:pt x="819" y="892"/>
                  </a:lnTo>
                  <a:lnTo>
                    <a:pt x="819" y="885"/>
                  </a:lnTo>
                  <a:lnTo>
                    <a:pt x="848" y="878"/>
                  </a:lnTo>
                  <a:lnTo>
                    <a:pt x="876" y="871"/>
                  </a:lnTo>
                  <a:lnTo>
                    <a:pt x="909" y="859"/>
                  </a:lnTo>
                  <a:lnTo>
                    <a:pt x="945" y="845"/>
                  </a:lnTo>
                  <a:lnTo>
                    <a:pt x="983" y="828"/>
                  </a:lnTo>
                  <a:lnTo>
                    <a:pt x="1021" y="810"/>
                  </a:lnTo>
                  <a:lnTo>
                    <a:pt x="1061" y="788"/>
                  </a:lnTo>
                  <a:lnTo>
                    <a:pt x="1099" y="762"/>
                  </a:lnTo>
                  <a:lnTo>
                    <a:pt x="1139" y="734"/>
                  </a:lnTo>
                  <a:lnTo>
                    <a:pt x="1156" y="717"/>
                  </a:lnTo>
                  <a:lnTo>
                    <a:pt x="1175" y="703"/>
                  </a:lnTo>
                  <a:lnTo>
                    <a:pt x="1191" y="686"/>
                  </a:lnTo>
                  <a:lnTo>
                    <a:pt x="1210" y="670"/>
                  </a:lnTo>
                  <a:lnTo>
                    <a:pt x="1227" y="653"/>
                  </a:lnTo>
                  <a:lnTo>
                    <a:pt x="1241" y="637"/>
                  </a:lnTo>
                  <a:lnTo>
                    <a:pt x="1257" y="618"/>
                  </a:lnTo>
                  <a:lnTo>
                    <a:pt x="1272" y="599"/>
                  </a:lnTo>
                  <a:lnTo>
                    <a:pt x="1283" y="577"/>
                  </a:lnTo>
                  <a:lnTo>
                    <a:pt x="1295" y="559"/>
                  </a:lnTo>
                  <a:lnTo>
                    <a:pt x="1307" y="535"/>
                  </a:lnTo>
                  <a:lnTo>
                    <a:pt x="1317" y="516"/>
                  </a:lnTo>
                  <a:lnTo>
                    <a:pt x="1317" y="511"/>
                  </a:lnTo>
                  <a:lnTo>
                    <a:pt x="1302" y="509"/>
                  </a:lnTo>
                  <a:lnTo>
                    <a:pt x="1260" y="504"/>
                  </a:lnTo>
                  <a:close/>
                </a:path>
              </a:pathLst>
            </a:custGeom>
            <a:solidFill>
              <a:srgbClr val="45D8FF">
                <a:alpha val="40000"/>
              </a:srgbClr>
            </a:solidFill>
            <a:ln>
              <a:noFill/>
            </a:ln>
            <a:effectLst>
              <a:outerShdw blurRad="1270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12601" y="4359"/>
              <a:ext cx="2474" cy="2032"/>
            </a:xfrm>
            <a:custGeom>
              <a:avLst/>
              <a:gdLst>
                <a:gd name="T0" fmla="*/ 1146 w 1163"/>
                <a:gd name="T1" fmla="*/ 228 h 955"/>
                <a:gd name="T2" fmla="*/ 1118 w 1163"/>
                <a:gd name="T3" fmla="*/ 168 h 955"/>
                <a:gd name="T4" fmla="*/ 1078 w 1163"/>
                <a:gd name="T5" fmla="*/ 121 h 955"/>
                <a:gd name="T6" fmla="*/ 1023 w 1163"/>
                <a:gd name="T7" fmla="*/ 81 h 955"/>
                <a:gd name="T8" fmla="*/ 959 w 1163"/>
                <a:gd name="T9" fmla="*/ 48 h 955"/>
                <a:gd name="T10" fmla="*/ 886 w 1163"/>
                <a:gd name="T11" fmla="*/ 24 h 955"/>
                <a:gd name="T12" fmla="*/ 808 w 1163"/>
                <a:gd name="T13" fmla="*/ 7 h 955"/>
                <a:gd name="T14" fmla="*/ 748 w 1163"/>
                <a:gd name="T15" fmla="*/ 0 h 955"/>
                <a:gd name="T16" fmla="*/ 703 w 1163"/>
                <a:gd name="T17" fmla="*/ 43 h 955"/>
                <a:gd name="T18" fmla="*/ 611 w 1163"/>
                <a:gd name="T19" fmla="*/ 107 h 955"/>
                <a:gd name="T20" fmla="*/ 464 w 1163"/>
                <a:gd name="T21" fmla="*/ 168 h 955"/>
                <a:gd name="T22" fmla="*/ 419 w 1163"/>
                <a:gd name="T23" fmla="*/ 95 h 955"/>
                <a:gd name="T24" fmla="*/ 443 w 1163"/>
                <a:gd name="T25" fmla="*/ 64 h 955"/>
                <a:gd name="T26" fmla="*/ 462 w 1163"/>
                <a:gd name="T27" fmla="*/ 17 h 955"/>
                <a:gd name="T28" fmla="*/ 393 w 1163"/>
                <a:gd name="T29" fmla="*/ 36 h 955"/>
                <a:gd name="T30" fmla="*/ 320 w 1163"/>
                <a:gd name="T31" fmla="*/ 62 h 955"/>
                <a:gd name="T32" fmla="*/ 249 w 1163"/>
                <a:gd name="T33" fmla="*/ 95 h 955"/>
                <a:gd name="T34" fmla="*/ 187 w 1163"/>
                <a:gd name="T35" fmla="*/ 135 h 955"/>
                <a:gd name="T36" fmla="*/ 130 w 1163"/>
                <a:gd name="T37" fmla="*/ 180 h 955"/>
                <a:gd name="T38" fmla="*/ 83 w 1163"/>
                <a:gd name="T39" fmla="*/ 230 h 955"/>
                <a:gd name="T40" fmla="*/ 45 w 1163"/>
                <a:gd name="T41" fmla="*/ 285 h 955"/>
                <a:gd name="T42" fmla="*/ 17 w 1163"/>
                <a:gd name="T43" fmla="*/ 339 h 955"/>
                <a:gd name="T44" fmla="*/ 2 w 1163"/>
                <a:gd name="T45" fmla="*/ 398 h 955"/>
                <a:gd name="T46" fmla="*/ 2 w 1163"/>
                <a:gd name="T47" fmla="*/ 457 h 955"/>
                <a:gd name="T48" fmla="*/ 14 w 1163"/>
                <a:gd name="T49" fmla="*/ 519 h 955"/>
                <a:gd name="T50" fmla="*/ 45 w 1163"/>
                <a:gd name="T51" fmla="*/ 576 h 955"/>
                <a:gd name="T52" fmla="*/ 85 w 1163"/>
                <a:gd name="T53" fmla="*/ 625 h 955"/>
                <a:gd name="T54" fmla="*/ 133 w 1163"/>
                <a:gd name="T55" fmla="*/ 668 h 955"/>
                <a:gd name="T56" fmla="*/ 187 w 1163"/>
                <a:gd name="T57" fmla="*/ 701 h 955"/>
                <a:gd name="T58" fmla="*/ 246 w 1163"/>
                <a:gd name="T59" fmla="*/ 723 h 955"/>
                <a:gd name="T60" fmla="*/ 327 w 1163"/>
                <a:gd name="T61" fmla="*/ 746 h 955"/>
                <a:gd name="T62" fmla="*/ 450 w 1163"/>
                <a:gd name="T63" fmla="*/ 758 h 955"/>
                <a:gd name="T64" fmla="*/ 557 w 1163"/>
                <a:gd name="T65" fmla="*/ 751 h 955"/>
                <a:gd name="T66" fmla="*/ 587 w 1163"/>
                <a:gd name="T67" fmla="*/ 768 h 955"/>
                <a:gd name="T68" fmla="*/ 583 w 1163"/>
                <a:gd name="T69" fmla="*/ 824 h 955"/>
                <a:gd name="T70" fmla="*/ 571 w 1163"/>
                <a:gd name="T71" fmla="*/ 876 h 955"/>
                <a:gd name="T72" fmla="*/ 545 w 1163"/>
                <a:gd name="T73" fmla="*/ 926 h 955"/>
                <a:gd name="T74" fmla="*/ 528 w 1163"/>
                <a:gd name="T75" fmla="*/ 952 h 955"/>
                <a:gd name="T76" fmla="*/ 599 w 1163"/>
                <a:gd name="T77" fmla="*/ 929 h 955"/>
                <a:gd name="T78" fmla="*/ 675 w 1163"/>
                <a:gd name="T79" fmla="*/ 888 h 955"/>
                <a:gd name="T80" fmla="*/ 744 w 1163"/>
                <a:gd name="T81" fmla="*/ 831 h 955"/>
                <a:gd name="T82" fmla="*/ 793 w 1163"/>
                <a:gd name="T83" fmla="*/ 772 h 955"/>
                <a:gd name="T84" fmla="*/ 824 w 1163"/>
                <a:gd name="T85" fmla="*/ 715 h 955"/>
                <a:gd name="T86" fmla="*/ 860 w 1163"/>
                <a:gd name="T87" fmla="*/ 668 h 955"/>
                <a:gd name="T88" fmla="*/ 931 w 1163"/>
                <a:gd name="T89" fmla="*/ 633 h 955"/>
                <a:gd name="T90" fmla="*/ 1016 w 1163"/>
                <a:gd name="T91" fmla="*/ 580 h 955"/>
                <a:gd name="T92" fmla="*/ 1063 w 1163"/>
                <a:gd name="T93" fmla="*/ 538 h 955"/>
                <a:gd name="T94" fmla="*/ 1108 w 1163"/>
                <a:gd name="T95" fmla="*/ 486 h 955"/>
                <a:gd name="T96" fmla="*/ 1142 w 1163"/>
                <a:gd name="T97" fmla="*/ 429 h 955"/>
                <a:gd name="T98" fmla="*/ 1161 w 1163"/>
                <a:gd name="T99" fmla="*/ 360 h 955"/>
                <a:gd name="T100" fmla="*/ 1161 w 1163"/>
                <a:gd name="T101" fmla="*/ 282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3" h="955">
                  <a:moveTo>
                    <a:pt x="1161" y="282"/>
                  </a:moveTo>
                  <a:lnTo>
                    <a:pt x="1153" y="254"/>
                  </a:lnTo>
                  <a:lnTo>
                    <a:pt x="1146" y="228"/>
                  </a:lnTo>
                  <a:lnTo>
                    <a:pt x="1139" y="206"/>
                  </a:lnTo>
                  <a:lnTo>
                    <a:pt x="1130" y="187"/>
                  </a:lnTo>
                  <a:lnTo>
                    <a:pt x="1118" y="168"/>
                  </a:lnTo>
                  <a:lnTo>
                    <a:pt x="1106" y="152"/>
                  </a:lnTo>
                  <a:lnTo>
                    <a:pt x="1094" y="135"/>
                  </a:lnTo>
                  <a:lnTo>
                    <a:pt x="1078" y="121"/>
                  </a:lnTo>
                  <a:lnTo>
                    <a:pt x="1061" y="105"/>
                  </a:lnTo>
                  <a:lnTo>
                    <a:pt x="1042" y="93"/>
                  </a:lnTo>
                  <a:lnTo>
                    <a:pt x="1023" y="81"/>
                  </a:lnTo>
                  <a:lnTo>
                    <a:pt x="1002" y="69"/>
                  </a:lnTo>
                  <a:lnTo>
                    <a:pt x="981" y="57"/>
                  </a:lnTo>
                  <a:lnTo>
                    <a:pt x="959" y="48"/>
                  </a:lnTo>
                  <a:lnTo>
                    <a:pt x="936" y="38"/>
                  </a:lnTo>
                  <a:lnTo>
                    <a:pt x="912" y="31"/>
                  </a:lnTo>
                  <a:lnTo>
                    <a:pt x="886" y="24"/>
                  </a:lnTo>
                  <a:lnTo>
                    <a:pt x="862" y="17"/>
                  </a:lnTo>
                  <a:lnTo>
                    <a:pt x="834" y="10"/>
                  </a:lnTo>
                  <a:lnTo>
                    <a:pt x="808" y="7"/>
                  </a:lnTo>
                  <a:lnTo>
                    <a:pt x="779" y="5"/>
                  </a:lnTo>
                  <a:lnTo>
                    <a:pt x="753" y="0"/>
                  </a:lnTo>
                  <a:lnTo>
                    <a:pt x="748" y="0"/>
                  </a:lnTo>
                  <a:lnTo>
                    <a:pt x="739" y="12"/>
                  </a:lnTo>
                  <a:lnTo>
                    <a:pt x="722" y="26"/>
                  </a:lnTo>
                  <a:lnTo>
                    <a:pt x="703" y="43"/>
                  </a:lnTo>
                  <a:lnTo>
                    <a:pt x="685" y="60"/>
                  </a:lnTo>
                  <a:lnTo>
                    <a:pt x="647" y="86"/>
                  </a:lnTo>
                  <a:lnTo>
                    <a:pt x="611" y="107"/>
                  </a:lnTo>
                  <a:lnTo>
                    <a:pt x="576" y="126"/>
                  </a:lnTo>
                  <a:lnTo>
                    <a:pt x="542" y="140"/>
                  </a:lnTo>
                  <a:lnTo>
                    <a:pt x="464" y="168"/>
                  </a:lnTo>
                  <a:lnTo>
                    <a:pt x="433" y="176"/>
                  </a:lnTo>
                  <a:lnTo>
                    <a:pt x="298" y="199"/>
                  </a:lnTo>
                  <a:lnTo>
                    <a:pt x="419" y="95"/>
                  </a:lnTo>
                  <a:lnTo>
                    <a:pt x="426" y="86"/>
                  </a:lnTo>
                  <a:lnTo>
                    <a:pt x="431" y="81"/>
                  </a:lnTo>
                  <a:lnTo>
                    <a:pt x="443" y="64"/>
                  </a:lnTo>
                  <a:lnTo>
                    <a:pt x="450" y="45"/>
                  </a:lnTo>
                  <a:lnTo>
                    <a:pt x="460" y="24"/>
                  </a:lnTo>
                  <a:lnTo>
                    <a:pt x="462" y="17"/>
                  </a:lnTo>
                  <a:lnTo>
                    <a:pt x="445" y="22"/>
                  </a:lnTo>
                  <a:lnTo>
                    <a:pt x="419" y="29"/>
                  </a:lnTo>
                  <a:lnTo>
                    <a:pt x="393" y="36"/>
                  </a:lnTo>
                  <a:lnTo>
                    <a:pt x="370" y="43"/>
                  </a:lnTo>
                  <a:lnTo>
                    <a:pt x="343" y="52"/>
                  </a:lnTo>
                  <a:lnTo>
                    <a:pt x="320" y="62"/>
                  </a:lnTo>
                  <a:lnTo>
                    <a:pt x="296" y="71"/>
                  </a:lnTo>
                  <a:lnTo>
                    <a:pt x="272" y="83"/>
                  </a:lnTo>
                  <a:lnTo>
                    <a:pt x="249" y="95"/>
                  </a:lnTo>
                  <a:lnTo>
                    <a:pt x="227" y="109"/>
                  </a:lnTo>
                  <a:lnTo>
                    <a:pt x="206" y="121"/>
                  </a:lnTo>
                  <a:lnTo>
                    <a:pt x="187" y="135"/>
                  </a:lnTo>
                  <a:lnTo>
                    <a:pt x="166" y="150"/>
                  </a:lnTo>
                  <a:lnTo>
                    <a:pt x="149" y="166"/>
                  </a:lnTo>
                  <a:lnTo>
                    <a:pt x="130" y="180"/>
                  </a:lnTo>
                  <a:lnTo>
                    <a:pt x="114" y="197"/>
                  </a:lnTo>
                  <a:lnTo>
                    <a:pt x="97" y="213"/>
                  </a:lnTo>
                  <a:lnTo>
                    <a:pt x="83" y="230"/>
                  </a:lnTo>
                  <a:lnTo>
                    <a:pt x="69" y="249"/>
                  </a:lnTo>
                  <a:lnTo>
                    <a:pt x="57" y="266"/>
                  </a:lnTo>
                  <a:lnTo>
                    <a:pt x="45" y="285"/>
                  </a:lnTo>
                  <a:lnTo>
                    <a:pt x="36" y="303"/>
                  </a:lnTo>
                  <a:lnTo>
                    <a:pt x="26" y="322"/>
                  </a:lnTo>
                  <a:lnTo>
                    <a:pt x="17" y="339"/>
                  </a:lnTo>
                  <a:lnTo>
                    <a:pt x="12" y="360"/>
                  </a:lnTo>
                  <a:lnTo>
                    <a:pt x="7" y="379"/>
                  </a:lnTo>
                  <a:lnTo>
                    <a:pt x="2" y="398"/>
                  </a:lnTo>
                  <a:lnTo>
                    <a:pt x="0" y="419"/>
                  </a:lnTo>
                  <a:lnTo>
                    <a:pt x="0" y="438"/>
                  </a:lnTo>
                  <a:lnTo>
                    <a:pt x="2" y="457"/>
                  </a:lnTo>
                  <a:lnTo>
                    <a:pt x="5" y="476"/>
                  </a:lnTo>
                  <a:lnTo>
                    <a:pt x="10" y="498"/>
                  </a:lnTo>
                  <a:lnTo>
                    <a:pt x="14" y="519"/>
                  </a:lnTo>
                  <a:lnTo>
                    <a:pt x="24" y="538"/>
                  </a:lnTo>
                  <a:lnTo>
                    <a:pt x="33" y="559"/>
                  </a:lnTo>
                  <a:lnTo>
                    <a:pt x="45" y="576"/>
                  </a:lnTo>
                  <a:lnTo>
                    <a:pt x="57" y="595"/>
                  </a:lnTo>
                  <a:lnTo>
                    <a:pt x="71" y="611"/>
                  </a:lnTo>
                  <a:lnTo>
                    <a:pt x="85" y="625"/>
                  </a:lnTo>
                  <a:lnTo>
                    <a:pt x="100" y="642"/>
                  </a:lnTo>
                  <a:lnTo>
                    <a:pt x="116" y="656"/>
                  </a:lnTo>
                  <a:lnTo>
                    <a:pt x="133" y="668"/>
                  </a:lnTo>
                  <a:lnTo>
                    <a:pt x="149" y="680"/>
                  </a:lnTo>
                  <a:lnTo>
                    <a:pt x="168" y="689"/>
                  </a:lnTo>
                  <a:lnTo>
                    <a:pt x="187" y="701"/>
                  </a:lnTo>
                  <a:lnTo>
                    <a:pt x="206" y="708"/>
                  </a:lnTo>
                  <a:lnTo>
                    <a:pt x="225" y="718"/>
                  </a:lnTo>
                  <a:lnTo>
                    <a:pt x="246" y="723"/>
                  </a:lnTo>
                  <a:lnTo>
                    <a:pt x="265" y="730"/>
                  </a:lnTo>
                  <a:lnTo>
                    <a:pt x="287" y="737"/>
                  </a:lnTo>
                  <a:lnTo>
                    <a:pt x="327" y="746"/>
                  </a:lnTo>
                  <a:lnTo>
                    <a:pt x="370" y="753"/>
                  </a:lnTo>
                  <a:lnTo>
                    <a:pt x="410" y="756"/>
                  </a:lnTo>
                  <a:lnTo>
                    <a:pt x="450" y="758"/>
                  </a:lnTo>
                  <a:lnTo>
                    <a:pt x="486" y="756"/>
                  </a:lnTo>
                  <a:lnTo>
                    <a:pt x="523" y="753"/>
                  </a:lnTo>
                  <a:lnTo>
                    <a:pt x="557" y="751"/>
                  </a:lnTo>
                  <a:lnTo>
                    <a:pt x="585" y="744"/>
                  </a:lnTo>
                  <a:lnTo>
                    <a:pt x="585" y="751"/>
                  </a:lnTo>
                  <a:lnTo>
                    <a:pt x="587" y="768"/>
                  </a:lnTo>
                  <a:lnTo>
                    <a:pt x="585" y="794"/>
                  </a:lnTo>
                  <a:lnTo>
                    <a:pt x="585" y="808"/>
                  </a:lnTo>
                  <a:lnTo>
                    <a:pt x="583" y="824"/>
                  </a:lnTo>
                  <a:lnTo>
                    <a:pt x="580" y="841"/>
                  </a:lnTo>
                  <a:lnTo>
                    <a:pt x="578" y="857"/>
                  </a:lnTo>
                  <a:lnTo>
                    <a:pt x="571" y="876"/>
                  </a:lnTo>
                  <a:lnTo>
                    <a:pt x="564" y="891"/>
                  </a:lnTo>
                  <a:lnTo>
                    <a:pt x="557" y="910"/>
                  </a:lnTo>
                  <a:lnTo>
                    <a:pt x="545" y="926"/>
                  </a:lnTo>
                  <a:lnTo>
                    <a:pt x="533" y="940"/>
                  </a:lnTo>
                  <a:lnTo>
                    <a:pt x="516" y="955"/>
                  </a:lnTo>
                  <a:lnTo>
                    <a:pt x="528" y="952"/>
                  </a:lnTo>
                  <a:lnTo>
                    <a:pt x="557" y="943"/>
                  </a:lnTo>
                  <a:lnTo>
                    <a:pt x="576" y="938"/>
                  </a:lnTo>
                  <a:lnTo>
                    <a:pt x="599" y="929"/>
                  </a:lnTo>
                  <a:lnTo>
                    <a:pt x="623" y="917"/>
                  </a:lnTo>
                  <a:lnTo>
                    <a:pt x="649" y="902"/>
                  </a:lnTo>
                  <a:lnTo>
                    <a:pt x="675" y="888"/>
                  </a:lnTo>
                  <a:lnTo>
                    <a:pt x="703" y="867"/>
                  </a:lnTo>
                  <a:lnTo>
                    <a:pt x="730" y="846"/>
                  </a:lnTo>
                  <a:lnTo>
                    <a:pt x="744" y="831"/>
                  </a:lnTo>
                  <a:lnTo>
                    <a:pt x="770" y="803"/>
                  </a:lnTo>
                  <a:lnTo>
                    <a:pt x="779" y="789"/>
                  </a:lnTo>
                  <a:lnTo>
                    <a:pt x="793" y="772"/>
                  </a:lnTo>
                  <a:lnTo>
                    <a:pt x="803" y="753"/>
                  </a:lnTo>
                  <a:lnTo>
                    <a:pt x="815" y="737"/>
                  </a:lnTo>
                  <a:lnTo>
                    <a:pt x="824" y="715"/>
                  </a:lnTo>
                  <a:lnTo>
                    <a:pt x="834" y="696"/>
                  </a:lnTo>
                  <a:lnTo>
                    <a:pt x="843" y="675"/>
                  </a:lnTo>
                  <a:lnTo>
                    <a:pt x="860" y="668"/>
                  </a:lnTo>
                  <a:lnTo>
                    <a:pt x="879" y="659"/>
                  </a:lnTo>
                  <a:lnTo>
                    <a:pt x="905" y="647"/>
                  </a:lnTo>
                  <a:lnTo>
                    <a:pt x="931" y="633"/>
                  </a:lnTo>
                  <a:lnTo>
                    <a:pt x="964" y="614"/>
                  </a:lnTo>
                  <a:lnTo>
                    <a:pt x="1000" y="592"/>
                  </a:lnTo>
                  <a:lnTo>
                    <a:pt x="1016" y="580"/>
                  </a:lnTo>
                  <a:lnTo>
                    <a:pt x="1030" y="566"/>
                  </a:lnTo>
                  <a:lnTo>
                    <a:pt x="1047" y="552"/>
                  </a:lnTo>
                  <a:lnTo>
                    <a:pt x="1063" y="538"/>
                  </a:lnTo>
                  <a:lnTo>
                    <a:pt x="1078" y="521"/>
                  </a:lnTo>
                  <a:lnTo>
                    <a:pt x="1094" y="505"/>
                  </a:lnTo>
                  <a:lnTo>
                    <a:pt x="1108" y="486"/>
                  </a:lnTo>
                  <a:lnTo>
                    <a:pt x="1120" y="469"/>
                  </a:lnTo>
                  <a:lnTo>
                    <a:pt x="1130" y="448"/>
                  </a:lnTo>
                  <a:lnTo>
                    <a:pt x="1142" y="429"/>
                  </a:lnTo>
                  <a:lnTo>
                    <a:pt x="1149" y="408"/>
                  </a:lnTo>
                  <a:lnTo>
                    <a:pt x="1156" y="382"/>
                  </a:lnTo>
                  <a:lnTo>
                    <a:pt x="1161" y="360"/>
                  </a:lnTo>
                  <a:lnTo>
                    <a:pt x="1163" y="337"/>
                  </a:lnTo>
                  <a:lnTo>
                    <a:pt x="1163" y="308"/>
                  </a:lnTo>
                  <a:lnTo>
                    <a:pt x="1161" y="282"/>
                  </a:lnTo>
                  <a:close/>
                </a:path>
              </a:pathLst>
            </a:custGeom>
            <a:solidFill>
              <a:srgbClr val="45D8FF">
                <a:alpha val="70000"/>
              </a:srgbClr>
            </a:solidFill>
            <a:ln>
              <a:noFill/>
            </a:ln>
            <a:effectLst>
              <a:outerShdw blurRad="1270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"/>
            <p:cNvSpPr/>
            <p:nvPr/>
          </p:nvSpPr>
          <p:spPr bwMode="auto">
            <a:xfrm>
              <a:off x="12111" y="2068"/>
              <a:ext cx="3140" cy="2585"/>
            </a:xfrm>
            <a:custGeom>
              <a:avLst/>
              <a:gdLst>
                <a:gd name="T0" fmla="*/ 671 w 1476"/>
                <a:gd name="T1" fmla="*/ 1212 h 1215"/>
                <a:gd name="T2" fmla="*/ 732 w 1476"/>
                <a:gd name="T3" fmla="*/ 1193 h 1215"/>
                <a:gd name="T4" fmla="*/ 822 w 1476"/>
                <a:gd name="T5" fmla="*/ 1151 h 1215"/>
                <a:gd name="T6" fmla="*/ 893 w 1476"/>
                <a:gd name="T7" fmla="*/ 1106 h 1215"/>
                <a:gd name="T8" fmla="*/ 943 w 1476"/>
                <a:gd name="T9" fmla="*/ 1061 h 1215"/>
                <a:gd name="T10" fmla="*/ 993 w 1476"/>
                <a:gd name="T11" fmla="*/ 1004 h 1215"/>
                <a:gd name="T12" fmla="*/ 1035 w 1476"/>
                <a:gd name="T13" fmla="*/ 938 h 1215"/>
                <a:gd name="T14" fmla="*/ 1071 w 1476"/>
                <a:gd name="T15" fmla="*/ 860 h 1215"/>
                <a:gd name="T16" fmla="*/ 1116 w 1476"/>
                <a:gd name="T17" fmla="*/ 841 h 1215"/>
                <a:gd name="T18" fmla="*/ 1225 w 1476"/>
                <a:gd name="T19" fmla="*/ 784 h 1215"/>
                <a:gd name="T20" fmla="*/ 1289 w 1476"/>
                <a:gd name="T21" fmla="*/ 741 h 1215"/>
                <a:gd name="T22" fmla="*/ 1350 w 1476"/>
                <a:gd name="T23" fmla="*/ 687 h 1215"/>
                <a:gd name="T24" fmla="*/ 1405 w 1476"/>
                <a:gd name="T25" fmla="*/ 623 h 1215"/>
                <a:gd name="T26" fmla="*/ 1447 w 1476"/>
                <a:gd name="T27" fmla="*/ 547 h 1215"/>
                <a:gd name="T28" fmla="*/ 1473 w 1476"/>
                <a:gd name="T29" fmla="*/ 459 h 1215"/>
                <a:gd name="T30" fmla="*/ 1473 w 1476"/>
                <a:gd name="T31" fmla="*/ 362 h 1215"/>
                <a:gd name="T32" fmla="*/ 1462 w 1476"/>
                <a:gd name="T33" fmla="*/ 308 h 1215"/>
                <a:gd name="T34" fmla="*/ 1445 w 1476"/>
                <a:gd name="T35" fmla="*/ 265 h 1215"/>
                <a:gd name="T36" fmla="*/ 1405 w 1476"/>
                <a:gd name="T37" fmla="*/ 194 h 1215"/>
                <a:gd name="T38" fmla="*/ 1346 w 1476"/>
                <a:gd name="T39" fmla="*/ 137 h 1215"/>
                <a:gd name="T40" fmla="*/ 1272 w 1476"/>
                <a:gd name="T41" fmla="*/ 88 h 1215"/>
                <a:gd name="T42" fmla="*/ 1189 w 1476"/>
                <a:gd name="T43" fmla="*/ 52 h 1215"/>
                <a:gd name="T44" fmla="*/ 1095 w 1476"/>
                <a:gd name="T45" fmla="*/ 24 h 1215"/>
                <a:gd name="T46" fmla="*/ 990 w 1476"/>
                <a:gd name="T47" fmla="*/ 7 h 1215"/>
                <a:gd name="T48" fmla="*/ 884 w 1476"/>
                <a:gd name="T49" fmla="*/ 0 h 1215"/>
                <a:gd name="T50" fmla="*/ 777 w 1476"/>
                <a:gd name="T51" fmla="*/ 0 h 1215"/>
                <a:gd name="T52" fmla="*/ 671 w 1476"/>
                <a:gd name="T53" fmla="*/ 10 h 1215"/>
                <a:gd name="T54" fmla="*/ 566 w 1476"/>
                <a:gd name="T55" fmla="*/ 31 h 1215"/>
                <a:gd name="T56" fmla="*/ 500 w 1476"/>
                <a:gd name="T57" fmla="*/ 47 h 1215"/>
                <a:gd name="T58" fmla="*/ 405 w 1476"/>
                <a:gd name="T59" fmla="*/ 81 h 1215"/>
                <a:gd name="T60" fmla="*/ 318 w 1476"/>
                <a:gd name="T61" fmla="*/ 126 h 1215"/>
                <a:gd name="T62" fmla="*/ 237 w 1476"/>
                <a:gd name="T63" fmla="*/ 175 h 1215"/>
                <a:gd name="T64" fmla="*/ 166 w 1476"/>
                <a:gd name="T65" fmla="*/ 232 h 1215"/>
                <a:gd name="T66" fmla="*/ 105 w 1476"/>
                <a:gd name="T67" fmla="*/ 296 h 1215"/>
                <a:gd name="T68" fmla="*/ 57 w 1476"/>
                <a:gd name="T69" fmla="*/ 362 h 1215"/>
                <a:gd name="T70" fmla="*/ 24 w 1476"/>
                <a:gd name="T71" fmla="*/ 436 h 1215"/>
                <a:gd name="T72" fmla="*/ 3 w 1476"/>
                <a:gd name="T73" fmla="*/ 509 h 1215"/>
                <a:gd name="T74" fmla="*/ 3 w 1476"/>
                <a:gd name="T75" fmla="*/ 585 h 1215"/>
                <a:gd name="T76" fmla="*/ 22 w 1476"/>
                <a:gd name="T77" fmla="*/ 661 h 1215"/>
                <a:gd name="T78" fmla="*/ 43 w 1476"/>
                <a:gd name="T79" fmla="*/ 710 h 1215"/>
                <a:gd name="T80" fmla="*/ 90 w 1476"/>
                <a:gd name="T81" fmla="*/ 779 h 1215"/>
                <a:gd name="T82" fmla="*/ 147 w 1476"/>
                <a:gd name="T83" fmla="*/ 836 h 1215"/>
                <a:gd name="T84" fmla="*/ 214 w 1476"/>
                <a:gd name="T85" fmla="*/ 881 h 1215"/>
                <a:gd name="T86" fmla="*/ 287 w 1476"/>
                <a:gd name="T87" fmla="*/ 914 h 1215"/>
                <a:gd name="T88" fmla="*/ 363 w 1476"/>
                <a:gd name="T89" fmla="*/ 938 h 1215"/>
                <a:gd name="T90" fmla="*/ 443 w 1476"/>
                <a:gd name="T91" fmla="*/ 954 h 1215"/>
                <a:gd name="T92" fmla="*/ 571 w 1476"/>
                <a:gd name="T93" fmla="*/ 966 h 1215"/>
                <a:gd name="T94" fmla="*/ 706 w 1476"/>
                <a:gd name="T95" fmla="*/ 954 h 1215"/>
                <a:gd name="T96" fmla="*/ 744 w 1476"/>
                <a:gd name="T97" fmla="*/ 957 h 1215"/>
                <a:gd name="T98" fmla="*/ 744 w 1476"/>
                <a:gd name="T99" fmla="*/ 1030 h 1215"/>
                <a:gd name="T100" fmla="*/ 732 w 1476"/>
                <a:gd name="T101" fmla="*/ 1092 h 1215"/>
                <a:gd name="T102" fmla="*/ 706 w 1476"/>
                <a:gd name="T103" fmla="*/ 1158 h 1215"/>
                <a:gd name="T104" fmla="*/ 675 w 1476"/>
                <a:gd name="T105" fmla="*/ 1198 h 1215"/>
                <a:gd name="T106" fmla="*/ 659 w 1476"/>
                <a:gd name="T107" fmla="*/ 1215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76" h="1215">
                  <a:moveTo>
                    <a:pt x="659" y="1215"/>
                  </a:moveTo>
                  <a:lnTo>
                    <a:pt x="659" y="1215"/>
                  </a:lnTo>
                  <a:lnTo>
                    <a:pt x="671" y="1212"/>
                  </a:lnTo>
                  <a:lnTo>
                    <a:pt x="687" y="1210"/>
                  </a:lnTo>
                  <a:lnTo>
                    <a:pt x="706" y="1203"/>
                  </a:lnTo>
                  <a:lnTo>
                    <a:pt x="732" y="1193"/>
                  </a:lnTo>
                  <a:lnTo>
                    <a:pt x="761" y="1184"/>
                  </a:lnTo>
                  <a:lnTo>
                    <a:pt x="789" y="1170"/>
                  </a:lnTo>
                  <a:lnTo>
                    <a:pt x="822" y="1151"/>
                  </a:lnTo>
                  <a:lnTo>
                    <a:pt x="858" y="1129"/>
                  </a:lnTo>
                  <a:lnTo>
                    <a:pt x="874" y="1118"/>
                  </a:lnTo>
                  <a:lnTo>
                    <a:pt x="893" y="1106"/>
                  </a:lnTo>
                  <a:lnTo>
                    <a:pt x="910" y="1092"/>
                  </a:lnTo>
                  <a:lnTo>
                    <a:pt x="926" y="1075"/>
                  </a:lnTo>
                  <a:lnTo>
                    <a:pt x="943" y="1061"/>
                  </a:lnTo>
                  <a:lnTo>
                    <a:pt x="960" y="1042"/>
                  </a:lnTo>
                  <a:lnTo>
                    <a:pt x="976" y="1025"/>
                  </a:lnTo>
                  <a:lnTo>
                    <a:pt x="993" y="1004"/>
                  </a:lnTo>
                  <a:lnTo>
                    <a:pt x="1007" y="985"/>
                  </a:lnTo>
                  <a:lnTo>
                    <a:pt x="1021" y="961"/>
                  </a:lnTo>
                  <a:lnTo>
                    <a:pt x="1035" y="938"/>
                  </a:lnTo>
                  <a:lnTo>
                    <a:pt x="1047" y="914"/>
                  </a:lnTo>
                  <a:lnTo>
                    <a:pt x="1059" y="888"/>
                  </a:lnTo>
                  <a:lnTo>
                    <a:pt x="1071" y="860"/>
                  </a:lnTo>
                  <a:lnTo>
                    <a:pt x="1071" y="860"/>
                  </a:lnTo>
                  <a:lnTo>
                    <a:pt x="1092" y="850"/>
                  </a:lnTo>
                  <a:lnTo>
                    <a:pt x="1116" y="841"/>
                  </a:lnTo>
                  <a:lnTo>
                    <a:pt x="1149" y="826"/>
                  </a:lnTo>
                  <a:lnTo>
                    <a:pt x="1185" y="807"/>
                  </a:lnTo>
                  <a:lnTo>
                    <a:pt x="1225" y="784"/>
                  </a:lnTo>
                  <a:lnTo>
                    <a:pt x="1244" y="772"/>
                  </a:lnTo>
                  <a:lnTo>
                    <a:pt x="1267" y="755"/>
                  </a:lnTo>
                  <a:lnTo>
                    <a:pt x="1289" y="741"/>
                  </a:lnTo>
                  <a:lnTo>
                    <a:pt x="1310" y="722"/>
                  </a:lnTo>
                  <a:lnTo>
                    <a:pt x="1331" y="706"/>
                  </a:lnTo>
                  <a:lnTo>
                    <a:pt x="1350" y="687"/>
                  </a:lnTo>
                  <a:lnTo>
                    <a:pt x="1369" y="665"/>
                  </a:lnTo>
                  <a:lnTo>
                    <a:pt x="1388" y="644"/>
                  </a:lnTo>
                  <a:lnTo>
                    <a:pt x="1405" y="623"/>
                  </a:lnTo>
                  <a:lnTo>
                    <a:pt x="1421" y="597"/>
                  </a:lnTo>
                  <a:lnTo>
                    <a:pt x="1436" y="573"/>
                  </a:lnTo>
                  <a:lnTo>
                    <a:pt x="1447" y="547"/>
                  </a:lnTo>
                  <a:lnTo>
                    <a:pt x="1457" y="519"/>
                  </a:lnTo>
                  <a:lnTo>
                    <a:pt x="1466" y="490"/>
                  </a:lnTo>
                  <a:lnTo>
                    <a:pt x="1473" y="459"/>
                  </a:lnTo>
                  <a:lnTo>
                    <a:pt x="1476" y="429"/>
                  </a:lnTo>
                  <a:lnTo>
                    <a:pt x="1476" y="395"/>
                  </a:lnTo>
                  <a:lnTo>
                    <a:pt x="1473" y="362"/>
                  </a:lnTo>
                  <a:lnTo>
                    <a:pt x="1469" y="343"/>
                  </a:lnTo>
                  <a:lnTo>
                    <a:pt x="1466" y="327"/>
                  </a:lnTo>
                  <a:lnTo>
                    <a:pt x="1462" y="308"/>
                  </a:lnTo>
                  <a:lnTo>
                    <a:pt x="1455" y="291"/>
                  </a:lnTo>
                  <a:lnTo>
                    <a:pt x="1455" y="291"/>
                  </a:lnTo>
                  <a:lnTo>
                    <a:pt x="1445" y="265"/>
                  </a:lnTo>
                  <a:lnTo>
                    <a:pt x="1433" y="242"/>
                  </a:lnTo>
                  <a:lnTo>
                    <a:pt x="1421" y="216"/>
                  </a:lnTo>
                  <a:lnTo>
                    <a:pt x="1405" y="194"/>
                  </a:lnTo>
                  <a:lnTo>
                    <a:pt x="1386" y="173"/>
                  </a:lnTo>
                  <a:lnTo>
                    <a:pt x="1367" y="154"/>
                  </a:lnTo>
                  <a:lnTo>
                    <a:pt x="1346" y="137"/>
                  </a:lnTo>
                  <a:lnTo>
                    <a:pt x="1324" y="118"/>
                  </a:lnTo>
                  <a:lnTo>
                    <a:pt x="1298" y="104"/>
                  </a:lnTo>
                  <a:lnTo>
                    <a:pt x="1272" y="88"/>
                  </a:lnTo>
                  <a:lnTo>
                    <a:pt x="1244" y="76"/>
                  </a:lnTo>
                  <a:lnTo>
                    <a:pt x="1218" y="62"/>
                  </a:lnTo>
                  <a:lnTo>
                    <a:pt x="1189" y="52"/>
                  </a:lnTo>
                  <a:lnTo>
                    <a:pt x="1156" y="43"/>
                  </a:lnTo>
                  <a:lnTo>
                    <a:pt x="1125" y="33"/>
                  </a:lnTo>
                  <a:lnTo>
                    <a:pt x="1095" y="24"/>
                  </a:lnTo>
                  <a:lnTo>
                    <a:pt x="1059" y="17"/>
                  </a:lnTo>
                  <a:lnTo>
                    <a:pt x="1026" y="12"/>
                  </a:lnTo>
                  <a:lnTo>
                    <a:pt x="990" y="7"/>
                  </a:lnTo>
                  <a:lnTo>
                    <a:pt x="957" y="2"/>
                  </a:lnTo>
                  <a:lnTo>
                    <a:pt x="922" y="0"/>
                  </a:lnTo>
                  <a:lnTo>
                    <a:pt x="884" y="0"/>
                  </a:lnTo>
                  <a:lnTo>
                    <a:pt x="851" y="0"/>
                  </a:lnTo>
                  <a:lnTo>
                    <a:pt x="815" y="0"/>
                  </a:lnTo>
                  <a:lnTo>
                    <a:pt x="777" y="0"/>
                  </a:lnTo>
                  <a:lnTo>
                    <a:pt x="742" y="2"/>
                  </a:lnTo>
                  <a:lnTo>
                    <a:pt x="706" y="7"/>
                  </a:lnTo>
                  <a:lnTo>
                    <a:pt x="671" y="10"/>
                  </a:lnTo>
                  <a:lnTo>
                    <a:pt x="635" y="17"/>
                  </a:lnTo>
                  <a:lnTo>
                    <a:pt x="600" y="21"/>
                  </a:lnTo>
                  <a:lnTo>
                    <a:pt x="566" y="31"/>
                  </a:lnTo>
                  <a:lnTo>
                    <a:pt x="533" y="38"/>
                  </a:lnTo>
                  <a:lnTo>
                    <a:pt x="533" y="38"/>
                  </a:lnTo>
                  <a:lnTo>
                    <a:pt x="500" y="47"/>
                  </a:lnTo>
                  <a:lnTo>
                    <a:pt x="469" y="57"/>
                  </a:lnTo>
                  <a:lnTo>
                    <a:pt x="436" y="69"/>
                  </a:lnTo>
                  <a:lnTo>
                    <a:pt x="405" y="81"/>
                  </a:lnTo>
                  <a:lnTo>
                    <a:pt x="377" y="95"/>
                  </a:lnTo>
                  <a:lnTo>
                    <a:pt x="346" y="109"/>
                  </a:lnTo>
                  <a:lnTo>
                    <a:pt x="318" y="126"/>
                  </a:lnTo>
                  <a:lnTo>
                    <a:pt x="289" y="140"/>
                  </a:lnTo>
                  <a:lnTo>
                    <a:pt x="263" y="156"/>
                  </a:lnTo>
                  <a:lnTo>
                    <a:pt x="237" y="175"/>
                  </a:lnTo>
                  <a:lnTo>
                    <a:pt x="214" y="194"/>
                  </a:lnTo>
                  <a:lnTo>
                    <a:pt x="190" y="213"/>
                  </a:lnTo>
                  <a:lnTo>
                    <a:pt x="166" y="232"/>
                  </a:lnTo>
                  <a:lnTo>
                    <a:pt x="145" y="253"/>
                  </a:lnTo>
                  <a:lnTo>
                    <a:pt x="126" y="275"/>
                  </a:lnTo>
                  <a:lnTo>
                    <a:pt x="105" y="296"/>
                  </a:lnTo>
                  <a:lnTo>
                    <a:pt x="88" y="317"/>
                  </a:lnTo>
                  <a:lnTo>
                    <a:pt x="71" y="341"/>
                  </a:lnTo>
                  <a:lnTo>
                    <a:pt x="57" y="362"/>
                  </a:lnTo>
                  <a:lnTo>
                    <a:pt x="45" y="386"/>
                  </a:lnTo>
                  <a:lnTo>
                    <a:pt x="34" y="412"/>
                  </a:lnTo>
                  <a:lnTo>
                    <a:pt x="24" y="436"/>
                  </a:lnTo>
                  <a:lnTo>
                    <a:pt x="15" y="459"/>
                  </a:lnTo>
                  <a:lnTo>
                    <a:pt x="10" y="485"/>
                  </a:lnTo>
                  <a:lnTo>
                    <a:pt x="3" y="509"/>
                  </a:lnTo>
                  <a:lnTo>
                    <a:pt x="3" y="535"/>
                  </a:lnTo>
                  <a:lnTo>
                    <a:pt x="0" y="559"/>
                  </a:lnTo>
                  <a:lnTo>
                    <a:pt x="3" y="585"/>
                  </a:lnTo>
                  <a:lnTo>
                    <a:pt x="5" y="609"/>
                  </a:lnTo>
                  <a:lnTo>
                    <a:pt x="12" y="637"/>
                  </a:lnTo>
                  <a:lnTo>
                    <a:pt x="22" y="661"/>
                  </a:lnTo>
                  <a:lnTo>
                    <a:pt x="31" y="687"/>
                  </a:lnTo>
                  <a:lnTo>
                    <a:pt x="31" y="687"/>
                  </a:lnTo>
                  <a:lnTo>
                    <a:pt x="43" y="710"/>
                  </a:lnTo>
                  <a:lnTo>
                    <a:pt x="57" y="736"/>
                  </a:lnTo>
                  <a:lnTo>
                    <a:pt x="74" y="758"/>
                  </a:lnTo>
                  <a:lnTo>
                    <a:pt x="90" y="779"/>
                  </a:lnTo>
                  <a:lnTo>
                    <a:pt x="107" y="798"/>
                  </a:lnTo>
                  <a:lnTo>
                    <a:pt x="128" y="819"/>
                  </a:lnTo>
                  <a:lnTo>
                    <a:pt x="147" y="836"/>
                  </a:lnTo>
                  <a:lnTo>
                    <a:pt x="169" y="850"/>
                  </a:lnTo>
                  <a:lnTo>
                    <a:pt x="192" y="867"/>
                  </a:lnTo>
                  <a:lnTo>
                    <a:pt x="214" y="881"/>
                  </a:lnTo>
                  <a:lnTo>
                    <a:pt x="237" y="893"/>
                  </a:lnTo>
                  <a:lnTo>
                    <a:pt x="263" y="905"/>
                  </a:lnTo>
                  <a:lnTo>
                    <a:pt x="287" y="914"/>
                  </a:lnTo>
                  <a:lnTo>
                    <a:pt x="311" y="923"/>
                  </a:lnTo>
                  <a:lnTo>
                    <a:pt x="337" y="933"/>
                  </a:lnTo>
                  <a:lnTo>
                    <a:pt x="363" y="938"/>
                  </a:lnTo>
                  <a:lnTo>
                    <a:pt x="389" y="945"/>
                  </a:lnTo>
                  <a:lnTo>
                    <a:pt x="417" y="952"/>
                  </a:lnTo>
                  <a:lnTo>
                    <a:pt x="443" y="954"/>
                  </a:lnTo>
                  <a:lnTo>
                    <a:pt x="469" y="959"/>
                  </a:lnTo>
                  <a:lnTo>
                    <a:pt x="521" y="964"/>
                  </a:lnTo>
                  <a:lnTo>
                    <a:pt x="571" y="966"/>
                  </a:lnTo>
                  <a:lnTo>
                    <a:pt x="618" y="964"/>
                  </a:lnTo>
                  <a:lnTo>
                    <a:pt x="663" y="961"/>
                  </a:lnTo>
                  <a:lnTo>
                    <a:pt x="706" y="954"/>
                  </a:lnTo>
                  <a:lnTo>
                    <a:pt x="744" y="947"/>
                  </a:lnTo>
                  <a:lnTo>
                    <a:pt x="744" y="947"/>
                  </a:lnTo>
                  <a:lnTo>
                    <a:pt x="744" y="957"/>
                  </a:lnTo>
                  <a:lnTo>
                    <a:pt x="744" y="978"/>
                  </a:lnTo>
                  <a:lnTo>
                    <a:pt x="744" y="1009"/>
                  </a:lnTo>
                  <a:lnTo>
                    <a:pt x="744" y="1030"/>
                  </a:lnTo>
                  <a:lnTo>
                    <a:pt x="742" y="1049"/>
                  </a:lnTo>
                  <a:lnTo>
                    <a:pt x="737" y="1070"/>
                  </a:lnTo>
                  <a:lnTo>
                    <a:pt x="732" y="1092"/>
                  </a:lnTo>
                  <a:lnTo>
                    <a:pt x="725" y="1115"/>
                  </a:lnTo>
                  <a:lnTo>
                    <a:pt x="716" y="1137"/>
                  </a:lnTo>
                  <a:lnTo>
                    <a:pt x="706" y="1158"/>
                  </a:lnTo>
                  <a:lnTo>
                    <a:pt x="692" y="1179"/>
                  </a:lnTo>
                  <a:lnTo>
                    <a:pt x="685" y="1189"/>
                  </a:lnTo>
                  <a:lnTo>
                    <a:pt x="675" y="1198"/>
                  </a:lnTo>
                  <a:lnTo>
                    <a:pt x="668" y="1208"/>
                  </a:lnTo>
                  <a:lnTo>
                    <a:pt x="659" y="1215"/>
                  </a:lnTo>
                  <a:lnTo>
                    <a:pt x="659" y="1215"/>
                  </a:lnTo>
                  <a:lnTo>
                    <a:pt x="659" y="1215"/>
                  </a:lnTo>
                  <a:close/>
                </a:path>
              </a:pathLst>
            </a:custGeom>
            <a:solidFill>
              <a:srgbClr val="45D8FF">
                <a:alpha val="60000"/>
              </a:srgbClr>
            </a:solidFill>
            <a:ln>
              <a:noFill/>
            </a:ln>
            <a:effectLst>
              <a:outerShdw blurRad="1270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"/>
            <p:cNvSpPr/>
            <p:nvPr/>
          </p:nvSpPr>
          <p:spPr bwMode="auto">
            <a:xfrm>
              <a:off x="14209" y="6093"/>
              <a:ext cx="1898" cy="1764"/>
            </a:xfrm>
            <a:custGeom>
              <a:avLst/>
              <a:gdLst>
                <a:gd name="T0" fmla="*/ 885 w 892"/>
                <a:gd name="T1" fmla="*/ 234 h 829"/>
                <a:gd name="T2" fmla="*/ 873 w 892"/>
                <a:gd name="T3" fmla="*/ 199 h 829"/>
                <a:gd name="T4" fmla="*/ 859 w 892"/>
                <a:gd name="T5" fmla="*/ 168 h 829"/>
                <a:gd name="T6" fmla="*/ 838 w 892"/>
                <a:gd name="T7" fmla="*/ 137 h 829"/>
                <a:gd name="T8" fmla="*/ 812 w 892"/>
                <a:gd name="T9" fmla="*/ 109 h 829"/>
                <a:gd name="T10" fmla="*/ 783 w 892"/>
                <a:gd name="T11" fmla="*/ 85 h 829"/>
                <a:gd name="T12" fmla="*/ 748 w 892"/>
                <a:gd name="T13" fmla="*/ 66 h 829"/>
                <a:gd name="T14" fmla="*/ 715 w 892"/>
                <a:gd name="T15" fmla="*/ 47 h 829"/>
                <a:gd name="T16" fmla="*/ 675 w 892"/>
                <a:gd name="T17" fmla="*/ 33 h 829"/>
                <a:gd name="T18" fmla="*/ 637 w 892"/>
                <a:gd name="T19" fmla="*/ 21 h 829"/>
                <a:gd name="T20" fmla="*/ 551 w 892"/>
                <a:gd name="T21" fmla="*/ 5 h 829"/>
                <a:gd name="T22" fmla="*/ 461 w 892"/>
                <a:gd name="T23" fmla="*/ 0 h 829"/>
                <a:gd name="T24" fmla="*/ 376 w 892"/>
                <a:gd name="T25" fmla="*/ 7 h 829"/>
                <a:gd name="T26" fmla="*/ 315 w 892"/>
                <a:gd name="T27" fmla="*/ 19 h 829"/>
                <a:gd name="T28" fmla="*/ 274 w 892"/>
                <a:gd name="T29" fmla="*/ 28 h 829"/>
                <a:gd name="T30" fmla="*/ 234 w 892"/>
                <a:gd name="T31" fmla="*/ 42 h 829"/>
                <a:gd name="T32" fmla="*/ 196 w 892"/>
                <a:gd name="T33" fmla="*/ 61 h 829"/>
                <a:gd name="T34" fmla="*/ 163 w 892"/>
                <a:gd name="T35" fmla="*/ 80 h 829"/>
                <a:gd name="T36" fmla="*/ 130 w 892"/>
                <a:gd name="T37" fmla="*/ 104 h 829"/>
                <a:gd name="T38" fmla="*/ 99 w 892"/>
                <a:gd name="T39" fmla="*/ 128 h 829"/>
                <a:gd name="T40" fmla="*/ 73 w 892"/>
                <a:gd name="T41" fmla="*/ 154 h 829"/>
                <a:gd name="T42" fmla="*/ 47 w 892"/>
                <a:gd name="T43" fmla="*/ 182 h 829"/>
                <a:gd name="T44" fmla="*/ 28 w 892"/>
                <a:gd name="T45" fmla="*/ 213 h 829"/>
                <a:gd name="T46" fmla="*/ 11 w 892"/>
                <a:gd name="T47" fmla="*/ 244 h 829"/>
                <a:gd name="T48" fmla="*/ 0 w 892"/>
                <a:gd name="T49" fmla="*/ 270 h 829"/>
                <a:gd name="T50" fmla="*/ 61 w 892"/>
                <a:gd name="T51" fmla="*/ 284 h 829"/>
                <a:gd name="T52" fmla="*/ 106 w 892"/>
                <a:gd name="T53" fmla="*/ 298 h 829"/>
                <a:gd name="T54" fmla="*/ 151 w 892"/>
                <a:gd name="T55" fmla="*/ 317 h 829"/>
                <a:gd name="T56" fmla="*/ 189 w 892"/>
                <a:gd name="T57" fmla="*/ 338 h 829"/>
                <a:gd name="T58" fmla="*/ 225 w 892"/>
                <a:gd name="T59" fmla="*/ 360 h 829"/>
                <a:gd name="T60" fmla="*/ 267 w 892"/>
                <a:gd name="T61" fmla="*/ 400 h 829"/>
                <a:gd name="T62" fmla="*/ 300 w 892"/>
                <a:gd name="T63" fmla="*/ 443 h 829"/>
                <a:gd name="T64" fmla="*/ 317 w 892"/>
                <a:gd name="T65" fmla="*/ 476 h 829"/>
                <a:gd name="T66" fmla="*/ 331 w 892"/>
                <a:gd name="T67" fmla="*/ 507 h 829"/>
                <a:gd name="T68" fmla="*/ 338 w 892"/>
                <a:gd name="T69" fmla="*/ 547 h 829"/>
                <a:gd name="T70" fmla="*/ 336 w 892"/>
                <a:gd name="T71" fmla="*/ 637 h 829"/>
                <a:gd name="T72" fmla="*/ 343 w 892"/>
                <a:gd name="T73" fmla="*/ 653 h 829"/>
                <a:gd name="T74" fmla="*/ 395 w 892"/>
                <a:gd name="T75" fmla="*/ 653 h 829"/>
                <a:gd name="T76" fmla="*/ 419 w 892"/>
                <a:gd name="T77" fmla="*/ 670 h 829"/>
                <a:gd name="T78" fmla="*/ 414 w 892"/>
                <a:gd name="T79" fmla="*/ 720 h 829"/>
                <a:gd name="T80" fmla="*/ 407 w 892"/>
                <a:gd name="T81" fmla="*/ 750 h 829"/>
                <a:gd name="T82" fmla="*/ 395 w 892"/>
                <a:gd name="T83" fmla="*/ 779 h 829"/>
                <a:gd name="T84" fmla="*/ 376 w 892"/>
                <a:gd name="T85" fmla="*/ 805 h 829"/>
                <a:gd name="T86" fmla="*/ 355 w 892"/>
                <a:gd name="T87" fmla="*/ 829 h 829"/>
                <a:gd name="T88" fmla="*/ 386 w 892"/>
                <a:gd name="T89" fmla="*/ 821 h 829"/>
                <a:gd name="T90" fmla="*/ 419 w 892"/>
                <a:gd name="T91" fmla="*/ 812 h 829"/>
                <a:gd name="T92" fmla="*/ 459 w 892"/>
                <a:gd name="T93" fmla="*/ 795 h 829"/>
                <a:gd name="T94" fmla="*/ 504 w 892"/>
                <a:gd name="T95" fmla="*/ 765 h 829"/>
                <a:gd name="T96" fmla="*/ 547 w 892"/>
                <a:gd name="T97" fmla="*/ 727 h 829"/>
                <a:gd name="T98" fmla="*/ 577 w 892"/>
                <a:gd name="T99" fmla="*/ 689 h 829"/>
                <a:gd name="T100" fmla="*/ 599 w 892"/>
                <a:gd name="T101" fmla="*/ 658 h 829"/>
                <a:gd name="T102" fmla="*/ 615 w 892"/>
                <a:gd name="T103" fmla="*/ 625 h 829"/>
                <a:gd name="T104" fmla="*/ 637 w 892"/>
                <a:gd name="T105" fmla="*/ 604 h 829"/>
                <a:gd name="T106" fmla="*/ 672 w 892"/>
                <a:gd name="T107" fmla="*/ 587 h 829"/>
                <a:gd name="T108" fmla="*/ 722 w 892"/>
                <a:gd name="T109" fmla="*/ 561 h 829"/>
                <a:gd name="T110" fmla="*/ 776 w 892"/>
                <a:gd name="T111" fmla="*/ 523 h 829"/>
                <a:gd name="T112" fmla="*/ 802 w 892"/>
                <a:gd name="T113" fmla="*/ 502 h 829"/>
                <a:gd name="T114" fmla="*/ 828 w 892"/>
                <a:gd name="T115" fmla="*/ 476 h 829"/>
                <a:gd name="T116" fmla="*/ 850 w 892"/>
                <a:gd name="T117" fmla="*/ 445 h 829"/>
                <a:gd name="T118" fmla="*/ 869 w 892"/>
                <a:gd name="T119" fmla="*/ 412 h 829"/>
                <a:gd name="T120" fmla="*/ 883 w 892"/>
                <a:gd name="T121" fmla="*/ 372 h 829"/>
                <a:gd name="T122" fmla="*/ 890 w 892"/>
                <a:gd name="T123" fmla="*/ 329 h 829"/>
                <a:gd name="T124" fmla="*/ 892 w 892"/>
                <a:gd name="T125" fmla="*/ 28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92" h="829">
                  <a:moveTo>
                    <a:pt x="890" y="260"/>
                  </a:moveTo>
                  <a:lnTo>
                    <a:pt x="885" y="234"/>
                  </a:lnTo>
                  <a:lnTo>
                    <a:pt x="881" y="215"/>
                  </a:lnTo>
                  <a:lnTo>
                    <a:pt x="873" y="199"/>
                  </a:lnTo>
                  <a:lnTo>
                    <a:pt x="869" y="182"/>
                  </a:lnTo>
                  <a:lnTo>
                    <a:pt x="859" y="168"/>
                  </a:lnTo>
                  <a:lnTo>
                    <a:pt x="847" y="151"/>
                  </a:lnTo>
                  <a:lnTo>
                    <a:pt x="838" y="137"/>
                  </a:lnTo>
                  <a:lnTo>
                    <a:pt x="826" y="123"/>
                  </a:lnTo>
                  <a:lnTo>
                    <a:pt x="812" y="109"/>
                  </a:lnTo>
                  <a:lnTo>
                    <a:pt x="798" y="97"/>
                  </a:lnTo>
                  <a:lnTo>
                    <a:pt x="783" y="85"/>
                  </a:lnTo>
                  <a:lnTo>
                    <a:pt x="767" y="76"/>
                  </a:lnTo>
                  <a:lnTo>
                    <a:pt x="748" y="66"/>
                  </a:lnTo>
                  <a:lnTo>
                    <a:pt x="734" y="57"/>
                  </a:lnTo>
                  <a:lnTo>
                    <a:pt x="715" y="47"/>
                  </a:lnTo>
                  <a:lnTo>
                    <a:pt x="696" y="40"/>
                  </a:lnTo>
                  <a:lnTo>
                    <a:pt x="675" y="33"/>
                  </a:lnTo>
                  <a:lnTo>
                    <a:pt x="656" y="28"/>
                  </a:lnTo>
                  <a:lnTo>
                    <a:pt x="637" y="21"/>
                  </a:lnTo>
                  <a:lnTo>
                    <a:pt x="594" y="12"/>
                  </a:lnTo>
                  <a:lnTo>
                    <a:pt x="551" y="5"/>
                  </a:lnTo>
                  <a:lnTo>
                    <a:pt x="506" y="0"/>
                  </a:lnTo>
                  <a:lnTo>
                    <a:pt x="461" y="0"/>
                  </a:lnTo>
                  <a:lnTo>
                    <a:pt x="419" y="2"/>
                  </a:lnTo>
                  <a:lnTo>
                    <a:pt x="376" y="7"/>
                  </a:lnTo>
                  <a:lnTo>
                    <a:pt x="334" y="12"/>
                  </a:lnTo>
                  <a:lnTo>
                    <a:pt x="315" y="19"/>
                  </a:lnTo>
                  <a:lnTo>
                    <a:pt x="293" y="24"/>
                  </a:lnTo>
                  <a:lnTo>
                    <a:pt x="274" y="28"/>
                  </a:lnTo>
                  <a:lnTo>
                    <a:pt x="255" y="35"/>
                  </a:lnTo>
                  <a:lnTo>
                    <a:pt x="234" y="42"/>
                  </a:lnTo>
                  <a:lnTo>
                    <a:pt x="217" y="52"/>
                  </a:lnTo>
                  <a:lnTo>
                    <a:pt x="196" y="61"/>
                  </a:lnTo>
                  <a:lnTo>
                    <a:pt x="180" y="71"/>
                  </a:lnTo>
                  <a:lnTo>
                    <a:pt x="163" y="80"/>
                  </a:lnTo>
                  <a:lnTo>
                    <a:pt x="146" y="92"/>
                  </a:lnTo>
                  <a:lnTo>
                    <a:pt x="130" y="104"/>
                  </a:lnTo>
                  <a:lnTo>
                    <a:pt x="116" y="116"/>
                  </a:lnTo>
                  <a:lnTo>
                    <a:pt x="99" y="128"/>
                  </a:lnTo>
                  <a:lnTo>
                    <a:pt x="85" y="140"/>
                  </a:lnTo>
                  <a:lnTo>
                    <a:pt x="73" y="154"/>
                  </a:lnTo>
                  <a:lnTo>
                    <a:pt x="59" y="168"/>
                  </a:lnTo>
                  <a:lnTo>
                    <a:pt x="47" y="182"/>
                  </a:lnTo>
                  <a:lnTo>
                    <a:pt x="37" y="196"/>
                  </a:lnTo>
                  <a:lnTo>
                    <a:pt x="28" y="213"/>
                  </a:lnTo>
                  <a:lnTo>
                    <a:pt x="19" y="227"/>
                  </a:lnTo>
                  <a:lnTo>
                    <a:pt x="11" y="244"/>
                  </a:lnTo>
                  <a:lnTo>
                    <a:pt x="2" y="260"/>
                  </a:lnTo>
                  <a:lnTo>
                    <a:pt x="0" y="270"/>
                  </a:lnTo>
                  <a:lnTo>
                    <a:pt x="11" y="272"/>
                  </a:lnTo>
                  <a:lnTo>
                    <a:pt x="61" y="284"/>
                  </a:lnTo>
                  <a:lnTo>
                    <a:pt x="82" y="291"/>
                  </a:lnTo>
                  <a:lnTo>
                    <a:pt x="106" y="298"/>
                  </a:lnTo>
                  <a:lnTo>
                    <a:pt x="132" y="308"/>
                  </a:lnTo>
                  <a:lnTo>
                    <a:pt x="151" y="317"/>
                  </a:lnTo>
                  <a:lnTo>
                    <a:pt x="168" y="327"/>
                  </a:lnTo>
                  <a:lnTo>
                    <a:pt x="189" y="338"/>
                  </a:lnTo>
                  <a:lnTo>
                    <a:pt x="206" y="348"/>
                  </a:lnTo>
                  <a:lnTo>
                    <a:pt x="225" y="360"/>
                  </a:lnTo>
                  <a:lnTo>
                    <a:pt x="239" y="372"/>
                  </a:lnTo>
                  <a:lnTo>
                    <a:pt x="267" y="400"/>
                  </a:lnTo>
                  <a:lnTo>
                    <a:pt x="291" y="428"/>
                  </a:lnTo>
                  <a:lnTo>
                    <a:pt x="300" y="443"/>
                  </a:lnTo>
                  <a:lnTo>
                    <a:pt x="310" y="462"/>
                  </a:lnTo>
                  <a:lnTo>
                    <a:pt x="317" y="476"/>
                  </a:lnTo>
                  <a:lnTo>
                    <a:pt x="324" y="490"/>
                  </a:lnTo>
                  <a:lnTo>
                    <a:pt x="331" y="507"/>
                  </a:lnTo>
                  <a:lnTo>
                    <a:pt x="336" y="528"/>
                  </a:lnTo>
                  <a:lnTo>
                    <a:pt x="338" y="547"/>
                  </a:lnTo>
                  <a:lnTo>
                    <a:pt x="341" y="582"/>
                  </a:lnTo>
                  <a:lnTo>
                    <a:pt x="336" y="637"/>
                  </a:lnTo>
                  <a:lnTo>
                    <a:pt x="334" y="653"/>
                  </a:lnTo>
                  <a:lnTo>
                    <a:pt x="343" y="653"/>
                  </a:lnTo>
                  <a:lnTo>
                    <a:pt x="371" y="653"/>
                  </a:lnTo>
                  <a:lnTo>
                    <a:pt x="395" y="653"/>
                  </a:lnTo>
                  <a:lnTo>
                    <a:pt x="419" y="651"/>
                  </a:lnTo>
                  <a:lnTo>
                    <a:pt x="419" y="670"/>
                  </a:lnTo>
                  <a:lnTo>
                    <a:pt x="416" y="694"/>
                  </a:lnTo>
                  <a:lnTo>
                    <a:pt x="414" y="720"/>
                  </a:lnTo>
                  <a:lnTo>
                    <a:pt x="409" y="734"/>
                  </a:lnTo>
                  <a:lnTo>
                    <a:pt x="407" y="750"/>
                  </a:lnTo>
                  <a:lnTo>
                    <a:pt x="402" y="765"/>
                  </a:lnTo>
                  <a:lnTo>
                    <a:pt x="395" y="779"/>
                  </a:lnTo>
                  <a:lnTo>
                    <a:pt x="386" y="793"/>
                  </a:lnTo>
                  <a:lnTo>
                    <a:pt x="376" y="805"/>
                  </a:lnTo>
                  <a:lnTo>
                    <a:pt x="367" y="819"/>
                  </a:lnTo>
                  <a:lnTo>
                    <a:pt x="355" y="829"/>
                  </a:lnTo>
                  <a:lnTo>
                    <a:pt x="364" y="829"/>
                  </a:lnTo>
                  <a:lnTo>
                    <a:pt x="386" y="821"/>
                  </a:lnTo>
                  <a:lnTo>
                    <a:pt x="402" y="819"/>
                  </a:lnTo>
                  <a:lnTo>
                    <a:pt x="419" y="812"/>
                  </a:lnTo>
                  <a:lnTo>
                    <a:pt x="438" y="805"/>
                  </a:lnTo>
                  <a:lnTo>
                    <a:pt x="459" y="795"/>
                  </a:lnTo>
                  <a:lnTo>
                    <a:pt x="480" y="781"/>
                  </a:lnTo>
                  <a:lnTo>
                    <a:pt x="504" y="765"/>
                  </a:lnTo>
                  <a:lnTo>
                    <a:pt x="525" y="748"/>
                  </a:lnTo>
                  <a:lnTo>
                    <a:pt x="547" y="727"/>
                  </a:lnTo>
                  <a:lnTo>
                    <a:pt x="568" y="703"/>
                  </a:lnTo>
                  <a:lnTo>
                    <a:pt x="577" y="689"/>
                  </a:lnTo>
                  <a:lnTo>
                    <a:pt x="589" y="672"/>
                  </a:lnTo>
                  <a:lnTo>
                    <a:pt x="599" y="658"/>
                  </a:lnTo>
                  <a:lnTo>
                    <a:pt x="606" y="644"/>
                  </a:lnTo>
                  <a:lnTo>
                    <a:pt x="615" y="625"/>
                  </a:lnTo>
                  <a:lnTo>
                    <a:pt x="622" y="606"/>
                  </a:lnTo>
                  <a:lnTo>
                    <a:pt x="637" y="604"/>
                  </a:lnTo>
                  <a:lnTo>
                    <a:pt x="653" y="597"/>
                  </a:lnTo>
                  <a:lnTo>
                    <a:pt x="672" y="587"/>
                  </a:lnTo>
                  <a:lnTo>
                    <a:pt x="696" y="575"/>
                  </a:lnTo>
                  <a:lnTo>
                    <a:pt x="722" y="561"/>
                  </a:lnTo>
                  <a:lnTo>
                    <a:pt x="748" y="544"/>
                  </a:lnTo>
                  <a:lnTo>
                    <a:pt x="776" y="523"/>
                  </a:lnTo>
                  <a:lnTo>
                    <a:pt x="791" y="514"/>
                  </a:lnTo>
                  <a:lnTo>
                    <a:pt x="802" y="502"/>
                  </a:lnTo>
                  <a:lnTo>
                    <a:pt x="817" y="488"/>
                  </a:lnTo>
                  <a:lnTo>
                    <a:pt x="828" y="476"/>
                  </a:lnTo>
                  <a:lnTo>
                    <a:pt x="840" y="459"/>
                  </a:lnTo>
                  <a:lnTo>
                    <a:pt x="850" y="445"/>
                  </a:lnTo>
                  <a:lnTo>
                    <a:pt x="859" y="426"/>
                  </a:lnTo>
                  <a:lnTo>
                    <a:pt x="869" y="412"/>
                  </a:lnTo>
                  <a:lnTo>
                    <a:pt x="876" y="393"/>
                  </a:lnTo>
                  <a:lnTo>
                    <a:pt x="883" y="372"/>
                  </a:lnTo>
                  <a:lnTo>
                    <a:pt x="888" y="353"/>
                  </a:lnTo>
                  <a:lnTo>
                    <a:pt x="890" y="329"/>
                  </a:lnTo>
                  <a:lnTo>
                    <a:pt x="892" y="308"/>
                  </a:lnTo>
                  <a:lnTo>
                    <a:pt x="892" y="284"/>
                  </a:lnTo>
                  <a:lnTo>
                    <a:pt x="890" y="260"/>
                  </a:lnTo>
                  <a:close/>
                </a:path>
              </a:pathLst>
            </a:custGeom>
            <a:solidFill>
              <a:srgbClr val="45D8FF">
                <a:alpha val="60000"/>
              </a:srgbClr>
            </a:solidFill>
            <a:ln>
              <a:noFill/>
            </a:ln>
            <a:effectLst>
              <a:outerShdw blurRad="1270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3331" y="7102"/>
              <a:ext cx="926" cy="668"/>
              <a:chOff x="11476038" y="5068888"/>
              <a:chExt cx="392112" cy="282575"/>
            </a:xfrm>
            <a:solidFill>
              <a:schemeClr val="bg1"/>
            </a:solidFill>
          </p:grpSpPr>
          <p:sp>
            <p:nvSpPr>
              <p:cNvPr id="29" name="Freeform 621"/>
              <p:cNvSpPr>
                <a:spLocks noEditPoints="1"/>
              </p:cNvSpPr>
              <p:nvPr/>
            </p:nvSpPr>
            <p:spPr bwMode="auto">
              <a:xfrm>
                <a:off x="11476038" y="5068888"/>
                <a:ext cx="241300" cy="244475"/>
              </a:xfrm>
              <a:custGeom>
                <a:avLst/>
                <a:gdLst>
                  <a:gd name="T0" fmla="*/ 180 w 303"/>
                  <a:gd name="T1" fmla="*/ 19 h 307"/>
                  <a:gd name="T2" fmla="*/ 169 w 303"/>
                  <a:gd name="T3" fmla="*/ 5 h 307"/>
                  <a:gd name="T4" fmla="*/ 150 w 303"/>
                  <a:gd name="T5" fmla="*/ 0 h 307"/>
                  <a:gd name="T6" fmla="*/ 73 w 303"/>
                  <a:gd name="T7" fmla="*/ 0 h 307"/>
                  <a:gd name="T8" fmla="*/ 59 w 303"/>
                  <a:gd name="T9" fmla="*/ 5 h 307"/>
                  <a:gd name="T10" fmla="*/ 54 w 303"/>
                  <a:gd name="T11" fmla="*/ 23 h 307"/>
                  <a:gd name="T12" fmla="*/ 27 w 303"/>
                  <a:gd name="T13" fmla="*/ 146 h 307"/>
                  <a:gd name="T14" fmla="*/ 21 w 303"/>
                  <a:gd name="T15" fmla="*/ 146 h 307"/>
                  <a:gd name="T16" fmla="*/ 11 w 303"/>
                  <a:gd name="T17" fmla="*/ 151 h 307"/>
                  <a:gd name="T18" fmla="*/ 2 w 303"/>
                  <a:gd name="T19" fmla="*/ 163 h 307"/>
                  <a:gd name="T20" fmla="*/ 0 w 303"/>
                  <a:gd name="T21" fmla="*/ 278 h 307"/>
                  <a:gd name="T22" fmla="*/ 4 w 303"/>
                  <a:gd name="T23" fmla="*/ 272 h 307"/>
                  <a:gd name="T24" fmla="*/ 19 w 303"/>
                  <a:gd name="T25" fmla="*/ 259 h 307"/>
                  <a:gd name="T26" fmla="*/ 48 w 303"/>
                  <a:gd name="T27" fmla="*/ 251 h 307"/>
                  <a:gd name="T28" fmla="*/ 59 w 303"/>
                  <a:gd name="T29" fmla="*/ 253 h 307"/>
                  <a:gd name="T30" fmla="*/ 79 w 303"/>
                  <a:gd name="T31" fmla="*/ 261 h 307"/>
                  <a:gd name="T32" fmla="*/ 94 w 303"/>
                  <a:gd name="T33" fmla="*/ 276 h 307"/>
                  <a:gd name="T34" fmla="*/ 103 w 303"/>
                  <a:gd name="T35" fmla="*/ 295 h 307"/>
                  <a:gd name="T36" fmla="*/ 215 w 303"/>
                  <a:gd name="T37" fmla="*/ 307 h 307"/>
                  <a:gd name="T38" fmla="*/ 217 w 303"/>
                  <a:gd name="T39" fmla="*/ 295 h 307"/>
                  <a:gd name="T40" fmla="*/ 226 w 303"/>
                  <a:gd name="T41" fmla="*/ 276 h 307"/>
                  <a:gd name="T42" fmla="*/ 242 w 303"/>
                  <a:gd name="T43" fmla="*/ 261 h 307"/>
                  <a:gd name="T44" fmla="*/ 263 w 303"/>
                  <a:gd name="T45" fmla="*/ 253 h 307"/>
                  <a:gd name="T46" fmla="*/ 272 w 303"/>
                  <a:gd name="T47" fmla="*/ 251 h 307"/>
                  <a:gd name="T48" fmla="*/ 303 w 303"/>
                  <a:gd name="T49" fmla="*/ 259 h 307"/>
                  <a:gd name="T50" fmla="*/ 224 w 303"/>
                  <a:gd name="T51" fmla="*/ 192 h 307"/>
                  <a:gd name="T52" fmla="*/ 92 w 303"/>
                  <a:gd name="T53" fmla="*/ 192 h 307"/>
                  <a:gd name="T54" fmla="*/ 84 w 303"/>
                  <a:gd name="T55" fmla="*/ 190 h 307"/>
                  <a:gd name="T56" fmla="*/ 84 w 303"/>
                  <a:gd name="T57" fmla="*/ 42 h 307"/>
                  <a:gd name="T58" fmla="*/ 84 w 303"/>
                  <a:gd name="T59" fmla="*/ 40 h 307"/>
                  <a:gd name="T60" fmla="*/ 92 w 303"/>
                  <a:gd name="T61" fmla="*/ 38 h 307"/>
                  <a:gd name="T62" fmla="*/ 150 w 303"/>
                  <a:gd name="T63" fmla="*/ 38 h 307"/>
                  <a:gd name="T64" fmla="*/ 155 w 303"/>
                  <a:gd name="T65" fmla="*/ 40 h 307"/>
                  <a:gd name="T66" fmla="*/ 230 w 303"/>
                  <a:gd name="T67" fmla="*/ 184 h 307"/>
                  <a:gd name="T68" fmla="*/ 230 w 303"/>
                  <a:gd name="T69" fmla="*/ 190 h 307"/>
                  <a:gd name="T70" fmla="*/ 224 w 303"/>
                  <a:gd name="T71" fmla="*/ 19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3" h="307">
                    <a:moveTo>
                      <a:pt x="180" y="19"/>
                    </a:moveTo>
                    <a:lnTo>
                      <a:pt x="180" y="19"/>
                    </a:lnTo>
                    <a:lnTo>
                      <a:pt x="174" y="11"/>
                    </a:lnTo>
                    <a:lnTo>
                      <a:pt x="169" y="5"/>
                    </a:lnTo>
                    <a:lnTo>
                      <a:pt x="159" y="2"/>
                    </a:lnTo>
                    <a:lnTo>
                      <a:pt x="150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65" y="2"/>
                    </a:lnTo>
                    <a:lnTo>
                      <a:pt x="59" y="5"/>
                    </a:lnTo>
                    <a:lnTo>
                      <a:pt x="56" y="13"/>
                    </a:lnTo>
                    <a:lnTo>
                      <a:pt x="54" y="23"/>
                    </a:lnTo>
                    <a:lnTo>
                      <a:pt x="54" y="146"/>
                    </a:lnTo>
                    <a:lnTo>
                      <a:pt x="27" y="146"/>
                    </a:lnTo>
                    <a:lnTo>
                      <a:pt x="27" y="146"/>
                    </a:lnTo>
                    <a:lnTo>
                      <a:pt x="21" y="146"/>
                    </a:lnTo>
                    <a:lnTo>
                      <a:pt x="15" y="147"/>
                    </a:lnTo>
                    <a:lnTo>
                      <a:pt x="11" y="151"/>
                    </a:lnTo>
                    <a:lnTo>
                      <a:pt x="8" y="155"/>
                    </a:lnTo>
                    <a:lnTo>
                      <a:pt x="2" y="163"/>
                    </a:lnTo>
                    <a:lnTo>
                      <a:pt x="0" y="174"/>
                    </a:lnTo>
                    <a:lnTo>
                      <a:pt x="0" y="278"/>
                    </a:lnTo>
                    <a:lnTo>
                      <a:pt x="0" y="278"/>
                    </a:lnTo>
                    <a:lnTo>
                      <a:pt x="4" y="272"/>
                    </a:lnTo>
                    <a:lnTo>
                      <a:pt x="8" y="266"/>
                    </a:lnTo>
                    <a:lnTo>
                      <a:pt x="19" y="259"/>
                    </a:lnTo>
                    <a:lnTo>
                      <a:pt x="32" y="253"/>
                    </a:lnTo>
                    <a:lnTo>
                      <a:pt x="48" y="251"/>
                    </a:lnTo>
                    <a:lnTo>
                      <a:pt x="48" y="251"/>
                    </a:lnTo>
                    <a:lnTo>
                      <a:pt x="59" y="253"/>
                    </a:lnTo>
                    <a:lnTo>
                      <a:pt x="69" y="257"/>
                    </a:lnTo>
                    <a:lnTo>
                      <a:pt x="79" y="261"/>
                    </a:lnTo>
                    <a:lnTo>
                      <a:pt x="86" y="268"/>
                    </a:lnTo>
                    <a:lnTo>
                      <a:pt x="94" y="276"/>
                    </a:lnTo>
                    <a:lnTo>
                      <a:pt x="100" y="286"/>
                    </a:lnTo>
                    <a:lnTo>
                      <a:pt x="103" y="295"/>
                    </a:lnTo>
                    <a:lnTo>
                      <a:pt x="105" y="307"/>
                    </a:lnTo>
                    <a:lnTo>
                      <a:pt x="215" y="307"/>
                    </a:lnTo>
                    <a:lnTo>
                      <a:pt x="215" y="307"/>
                    </a:lnTo>
                    <a:lnTo>
                      <a:pt x="217" y="295"/>
                    </a:lnTo>
                    <a:lnTo>
                      <a:pt x="221" y="286"/>
                    </a:lnTo>
                    <a:lnTo>
                      <a:pt x="226" y="276"/>
                    </a:lnTo>
                    <a:lnTo>
                      <a:pt x="234" y="268"/>
                    </a:lnTo>
                    <a:lnTo>
                      <a:pt x="242" y="261"/>
                    </a:lnTo>
                    <a:lnTo>
                      <a:pt x="251" y="257"/>
                    </a:lnTo>
                    <a:lnTo>
                      <a:pt x="263" y="253"/>
                    </a:lnTo>
                    <a:lnTo>
                      <a:pt x="272" y="251"/>
                    </a:lnTo>
                    <a:lnTo>
                      <a:pt x="272" y="251"/>
                    </a:lnTo>
                    <a:lnTo>
                      <a:pt x="288" y="253"/>
                    </a:lnTo>
                    <a:lnTo>
                      <a:pt x="303" y="259"/>
                    </a:lnTo>
                    <a:lnTo>
                      <a:pt x="180" y="19"/>
                    </a:lnTo>
                    <a:close/>
                    <a:moveTo>
                      <a:pt x="224" y="192"/>
                    </a:moveTo>
                    <a:lnTo>
                      <a:pt x="92" y="192"/>
                    </a:lnTo>
                    <a:lnTo>
                      <a:pt x="92" y="192"/>
                    </a:lnTo>
                    <a:lnTo>
                      <a:pt x="88" y="190"/>
                    </a:lnTo>
                    <a:lnTo>
                      <a:pt x="84" y="190"/>
                    </a:lnTo>
                    <a:lnTo>
                      <a:pt x="84" y="188"/>
                    </a:lnTo>
                    <a:lnTo>
                      <a:pt x="84" y="42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8" y="38"/>
                    </a:lnTo>
                    <a:lnTo>
                      <a:pt x="92" y="38"/>
                    </a:lnTo>
                    <a:lnTo>
                      <a:pt x="150" y="38"/>
                    </a:lnTo>
                    <a:lnTo>
                      <a:pt x="150" y="38"/>
                    </a:lnTo>
                    <a:lnTo>
                      <a:pt x="153" y="38"/>
                    </a:lnTo>
                    <a:lnTo>
                      <a:pt x="155" y="40"/>
                    </a:lnTo>
                    <a:lnTo>
                      <a:pt x="230" y="184"/>
                    </a:lnTo>
                    <a:lnTo>
                      <a:pt x="230" y="184"/>
                    </a:lnTo>
                    <a:lnTo>
                      <a:pt x="232" y="188"/>
                    </a:lnTo>
                    <a:lnTo>
                      <a:pt x="230" y="190"/>
                    </a:lnTo>
                    <a:lnTo>
                      <a:pt x="228" y="192"/>
                    </a:lnTo>
                    <a:lnTo>
                      <a:pt x="224" y="192"/>
                    </a:lnTo>
                    <a:lnTo>
                      <a:pt x="224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622"/>
              <p:cNvSpPr>
                <a:spLocks noEditPoints="1"/>
              </p:cNvSpPr>
              <p:nvPr/>
            </p:nvSpPr>
            <p:spPr bwMode="auto">
              <a:xfrm>
                <a:off x="11477625" y="5278438"/>
                <a:ext cx="73025" cy="73025"/>
              </a:xfrm>
              <a:custGeom>
                <a:avLst/>
                <a:gdLst>
                  <a:gd name="T0" fmla="*/ 46 w 92"/>
                  <a:gd name="T1" fmla="*/ 0 h 92"/>
                  <a:gd name="T2" fmla="*/ 46 w 92"/>
                  <a:gd name="T3" fmla="*/ 0 h 92"/>
                  <a:gd name="T4" fmla="*/ 36 w 92"/>
                  <a:gd name="T5" fmla="*/ 0 h 92"/>
                  <a:gd name="T6" fmla="*/ 27 w 92"/>
                  <a:gd name="T7" fmla="*/ 3 h 92"/>
                  <a:gd name="T8" fmla="*/ 19 w 92"/>
                  <a:gd name="T9" fmla="*/ 7 h 92"/>
                  <a:gd name="T10" fmla="*/ 13 w 92"/>
                  <a:gd name="T11" fmla="*/ 13 h 92"/>
                  <a:gd name="T12" fmla="*/ 7 w 92"/>
                  <a:gd name="T13" fmla="*/ 19 h 92"/>
                  <a:gd name="T14" fmla="*/ 2 w 92"/>
                  <a:gd name="T15" fmla="*/ 27 h 92"/>
                  <a:gd name="T16" fmla="*/ 0 w 92"/>
                  <a:gd name="T17" fmla="*/ 36 h 92"/>
                  <a:gd name="T18" fmla="*/ 0 w 92"/>
                  <a:gd name="T19" fmla="*/ 46 h 92"/>
                  <a:gd name="T20" fmla="*/ 0 w 92"/>
                  <a:gd name="T21" fmla="*/ 46 h 92"/>
                  <a:gd name="T22" fmla="*/ 0 w 92"/>
                  <a:gd name="T23" fmla="*/ 55 h 92"/>
                  <a:gd name="T24" fmla="*/ 2 w 92"/>
                  <a:gd name="T25" fmla="*/ 63 h 92"/>
                  <a:gd name="T26" fmla="*/ 7 w 92"/>
                  <a:gd name="T27" fmla="*/ 71 h 92"/>
                  <a:gd name="T28" fmla="*/ 13 w 92"/>
                  <a:gd name="T29" fmla="*/ 78 h 92"/>
                  <a:gd name="T30" fmla="*/ 19 w 92"/>
                  <a:gd name="T31" fmla="*/ 84 h 92"/>
                  <a:gd name="T32" fmla="*/ 27 w 92"/>
                  <a:gd name="T33" fmla="*/ 88 h 92"/>
                  <a:gd name="T34" fmla="*/ 36 w 92"/>
                  <a:gd name="T35" fmla="*/ 90 h 92"/>
                  <a:gd name="T36" fmla="*/ 46 w 92"/>
                  <a:gd name="T37" fmla="*/ 92 h 92"/>
                  <a:gd name="T38" fmla="*/ 46 w 92"/>
                  <a:gd name="T39" fmla="*/ 92 h 92"/>
                  <a:gd name="T40" fmla="*/ 54 w 92"/>
                  <a:gd name="T41" fmla="*/ 90 h 92"/>
                  <a:gd name="T42" fmla="*/ 63 w 92"/>
                  <a:gd name="T43" fmla="*/ 88 h 92"/>
                  <a:gd name="T44" fmla="*/ 71 w 92"/>
                  <a:gd name="T45" fmla="*/ 84 h 92"/>
                  <a:gd name="T46" fmla="*/ 78 w 92"/>
                  <a:gd name="T47" fmla="*/ 78 h 92"/>
                  <a:gd name="T48" fmla="*/ 82 w 92"/>
                  <a:gd name="T49" fmla="*/ 71 h 92"/>
                  <a:gd name="T50" fmla="*/ 88 w 92"/>
                  <a:gd name="T51" fmla="*/ 63 h 92"/>
                  <a:gd name="T52" fmla="*/ 90 w 92"/>
                  <a:gd name="T53" fmla="*/ 55 h 92"/>
                  <a:gd name="T54" fmla="*/ 92 w 92"/>
                  <a:gd name="T55" fmla="*/ 46 h 92"/>
                  <a:gd name="T56" fmla="*/ 92 w 92"/>
                  <a:gd name="T57" fmla="*/ 46 h 92"/>
                  <a:gd name="T58" fmla="*/ 90 w 92"/>
                  <a:gd name="T59" fmla="*/ 36 h 92"/>
                  <a:gd name="T60" fmla="*/ 88 w 92"/>
                  <a:gd name="T61" fmla="*/ 27 h 92"/>
                  <a:gd name="T62" fmla="*/ 82 w 92"/>
                  <a:gd name="T63" fmla="*/ 19 h 92"/>
                  <a:gd name="T64" fmla="*/ 78 w 92"/>
                  <a:gd name="T65" fmla="*/ 13 h 92"/>
                  <a:gd name="T66" fmla="*/ 71 w 92"/>
                  <a:gd name="T67" fmla="*/ 7 h 92"/>
                  <a:gd name="T68" fmla="*/ 63 w 92"/>
                  <a:gd name="T69" fmla="*/ 3 h 92"/>
                  <a:gd name="T70" fmla="*/ 54 w 92"/>
                  <a:gd name="T71" fmla="*/ 0 h 92"/>
                  <a:gd name="T72" fmla="*/ 46 w 92"/>
                  <a:gd name="T73" fmla="*/ 0 h 92"/>
                  <a:gd name="T74" fmla="*/ 46 w 92"/>
                  <a:gd name="T75" fmla="*/ 0 h 92"/>
                  <a:gd name="T76" fmla="*/ 46 w 92"/>
                  <a:gd name="T77" fmla="*/ 69 h 92"/>
                  <a:gd name="T78" fmla="*/ 46 w 92"/>
                  <a:gd name="T79" fmla="*/ 69 h 92"/>
                  <a:gd name="T80" fmla="*/ 36 w 92"/>
                  <a:gd name="T81" fmla="*/ 67 h 92"/>
                  <a:gd name="T82" fmla="*/ 29 w 92"/>
                  <a:gd name="T83" fmla="*/ 61 h 92"/>
                  <a:gd name="T84" fmla="*/ 23 w 92"/>
                  <a:gd name="T85" fmla="*/ 53 h 92"/>
                  <a:gd name="T86" fmla="*/ 23 w 92"/>
                  <a:gd name="T87" fmla="*/ 46 h 92"/>
                  <a:gd name="T88" fmla="*/ 23 w 92"/>
                  <a:gd name="T89" fmla="*/ 46 h 92"/>
                  <a:gd name="T90" fmla="*/ 23 w 92"/>
                  <a:gd name="T91" fmla="*/ 36 h 92"/>
                  <a:gd name="T92" fmla="*/ 29 w 92"/>
                  <a:gd name="T93" fmla="*/ 28 h 92"/>
                  <a:gd name="T94" fmla="*/ 36 w 92"/>
                  <a:gd name="T95" fmla="*/ 25 h 92"/>
                  <a:gd name="T96" fmla="*/ 46 w 92"/>
                  <a:gd name="T97" fmla="*/ 23 h 92"/>
                  <a:gd name="T98" fmla="*/ 46 w 92"/>
                  <a:gd name="T99" fmla="*/ 23 h 92"/>
                  <a:gd name="T100" fmla="*/ 54 w 92"/>
                  <a:gd name="T101" fmla="*/ 25 h 92"/>
                  <a:gd name="T102" fmla="*/ 61 w 92"/>
                  <a:gd name="T103" fmla="*/ 28 h 92"/>
                  <a:gd name="T104" fmla="*/ 67 w 92"/>
                  <a:gd name="T105" fmla="*/ 36 h 92"/>
                  <a:gd name="T106" fmla="*/ 69 w 92"/>
                  <a:gd name="T107" fmla="*/ 46 h 92"/>
                  <a:gd name="T108" fmla="*/ 69 w 92"/>
                  <a:gd name="T109" fmla="*/ 46 h 92"/>
                  <a:gd name="T110" fmla="*/ 67 w 92"/>
                  <a:gd name="T111" fmla="*/ 53 h 92"/>
                  <a:gd name="T112" fmla="*/ 61 w 92"/>
                  <a:gd name="T113" fmla="*/ 61 h 92"/>
                  <a:gd name="T114" fmla="*/ 54 w 92"/>
                  <a:gd name="T115" fmla="*/ 67 h 92"/>
                  <a:gd name="T116" fmla="*/ 46 w 92"/>
                  <a:gd name="T117" fmla="*/ 69 h 92"/>
                  <a:gd name="T118" fmla="*/ 46 w 92"/>
                  <a:gd name="T119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27" y="3"/>
                    </a:lnTo>
                    <a:lnTo>
                      <a:pt x="19" y="7"/>
                    </a:lnTo>
                    <a:lnTo>
                      <a:pt x="13" y="13"/>
                    </a:lnTo>
                    <a:lnTo>
                      <a:pt x="7" y="19"/>
                    </a:lnTo>
                    <a:lnTo>
                      <a:pt x="2" y="27"/>
                    </a:lnTo>
                    <a:lnTo>
                      <a:pt x="0" y="3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55"/>
                    </a:lnTo>
                    <a:lnTo>
                      <a:pt x="2" y="63"/>
                    </a:lnTo>
                    <a:lnTo>
                      <a:pt x="7" y="71"/>
                    </a:lnTo>
                    <a:lnTo>
                      <a:pt x="13" y="78"/>
                    </a:lnTo>
                    <a:lnTo>
                      <a:pt x="19" y="84"/>
                    </a:lnTo>
                    <a:lnTo>
                      <a:pt x="27" y="88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54" y="90"/>
                    </a:lnTo>
                    <a:lnTo>
                      <a:pt x="63" y="88"/>
                    </a:lnTo>
                    <a:lnTo>
                      <a:pt x="71" y="84"/>
                    </a:lnTo>
                    <a:lnTo>
                      <a:pt x="78" y="78"/>
                    </a:lnTo>
                    <a:lnTo>
                      <a:pt x="82" y="71"/>
                    </a:lnTo>
                    <a:lnTo>
                      <a:pt x="88" y="63"/>
                    </a:lnTo>
                    <a:lnTo>
                      <a:pt x="90" y="55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0" y="36"/>
                    </a:lnTo>
                    <a:lnTo>
                      <a:pt x="88" y="27"/>
                    </a:lnTo>
                    <a:lnTo>
                      <a:pt x="82" y="19"/>
                    </a:lnTo>
                    <a:lnTo>
                      <a:pt x="78" y="13"/>
                    </a:lnTo>
                    <a:lnTo>
                      <a:pt x="71" y="7"/>
                    </a:lnTo>
                    <a:lnTo>
                      <a:pt x="63" y="3"/>
                    </a:lnTo>
                    <a:lnTo>
                      <a:pt x="54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  <a:moveTo>
                      <a:pt x="46" y="69"/>
                    </a:moveTo>
                    <a:lnTo>
                      <a:pt x="46" y="69"/>
                    </a:lnTo>
                    <a:lnTo>
                      <a:pt x="36" y="67"/>
                    </a:lnTo>
                    <a:lnTo>
                      <a:pt x="29" y="61"/>
                    </a:lnTo>
                    <a:lnTo>
                      <a:pt x="23" y="53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23" y="36"/>
                    </a:lnTo>
                    <a:lnTo>
                      <a:pt x="29" y="28"/>
                    </a:lnTo>
                    <a:lnTo>
                      <a:pt x="36" y="25"/>
                    </a:lnTo>
                    <a:lnTo>
                      <a:pt x="46" y="23"/>
                    </a:lnTo>
                    <a:lnTo>
                      <a:pt x="46" y="23"/>
                    </a:lnTo>
                    <a:lnTo>
                      <a:pt x="54" y="25"/>
                    </a:lnTo>
                    <a:lnTo>
                      <a:pt x="61" y="28"/>
                    </a:lnTo>
                    <a:lnTo>
                      <a:pt x="67" y="36"/>
                    </a:lnTo>
                    <a:lnTo>
                      <a:pt x="69" y="46"/>
                    </a:lnTo>
                    <a:lnTo>
                      <a:pt x="69" y="46"/>
                    </a:lnTo>
                    <a:lnTo>
                      <a:pt x="67" y="53"/>
                    </a:lnTo>
                    <a:lnTo>
                      <a:pt x="61" y="61"/>
                    </a:lnTo>
                    <a:lnTo>
                      <a:pt x="54" y="67"/>
                    </a:lnTo>
                    <a:lnTo>
                      <a:pt x="46" y="69"/>
                    </a:lnTo>
                    <a:lnTo>
                      <a:pt x="46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23"/>
              <p:cNvSpPr/>
              <p:nvPr/>
            </p:nvSpPr>
            <p:spPr bwMode="auto">
              <a:xfrm>
                <a:off x="11717338" y="5087938"/>
                <a:ext cx="111125" cy="223837"/>
              </a:xfrm>
              <a:custGeom>
                <a:avLst/>
                <a:gdLst>
                  <a:gd name="T0" fmla="*/ 140 w 140"/>
                  <a:gd name="T1" fmla="*/ 257 h 282"/>
                  <a:gd name="T2" fmla="*/ 140 w 140"/>
                  <a:gd name="T3" fmla="*/ 282 h 282"/>
                  <a:gd name="T4" fmla="*/ 27 w 140"/>
                  <a:gd name="T5" fmla="*/ 282 h 282"/>
                  <a:gd name="T6" fmla="*/ 27 w 140"/>
                  <a:gd name="T7" fmla="*/ 282 h 282"/>
                  <a:gd name="T8" fmla="*/ 25 w 140"/>
                  <a:gd name="T9" fmla="*/ 267 h 282"/>
                  <a:gd name="T10" fmla="*/ 19 w 140"/>
                  <a:gd name="T11" fmla="*/ 255 h 282"/>
                  <a:gd name="T12" fmla="*/ 10 w 140"/>
                  <a:gd name="T13" fmla="*/ 243 h 282"/>
                  <a:gd name="T14" fmla="*/ 0 w 140"/>
                  <a:gd name="T15" fmla="*/ 236 h 282"/>
                  <a:gd name="T16" fmla="*/ 0 w 140"/>
                  <a:gd name="T17" fmla="*/ 0 h 282"/>
                  <a:gd name="T18" fmla="*/ 23 w 140"/>
                  <a:gd name="T19" fmla="*/ 0 h 282"/>
                  <a:gd name="T20" fmla="*/ 23 w 140"/>
                  <a:gd name="T21" fmla="*/ 257 h 282"/>
                  <a:gd name="T22" fmla="*/ 140 w 140"/>
                  <a:gd name="T23" fmla="*/ 257 h 282"/>
                  <a:gd name="T24" fmla="*/ 140 w 140"/>
                  <a:gd name="T25" fmla="*/ 25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282">
                    <a:moveTo>
                      <a:pt x="140" y="257"/>
                    </a:moveTo>
                    <a:lnTo>
                      <a:pt x="140" y="282"/>
                    </a:lnTo>
                    <a:lnTo>
                      <a:pt x="27" y="282"/>
                    </a:lnTo>
                    <a:lnTo>
                      <a:pt x="27" y="282"/>
                    </a:lnTo>
                    <a:lnTo>
                      <a:pt x="25" y="267"/>
                    </a:lnTo>
                    <a:lnTo>
                      <a:pt x="19" y="255"/>
                    </a:lnTo>
                    <a:lnTo>
                      <a:pt x="10" y="243"/>
                    </a:lnTo>
                    <a:lnTo>
                      <a:pt x="0" y="236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23" y="257"/>
                    </a:lnTo>
                    <a:lnTo>
                      <a:pt x="140" y="257"/>
                    </a:lnTo>
                    <a:lnTo>
                      <a:pt x="140" y="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624"/>
              <p:cNvSpPr>
                <a:spLocks noEditPoints="1"/>
              </p:cNvSpPr>
              <p:nvPr/>
            </p:nvSpPr>
            <p:spPr bwMode="auto">
              <a:xfrm>
                <a:off x="11657013" y="5278438"/>
                <a:ext cx="73025" cy="73025"/>
              </a:xfrm>
              <a:custGeom>
                <a:avLst/>
                <a:gdLst>
                  <a:gd name="T0" fmla="*/ 46 w 92"/>
                  <a:gd name="T1" fmla="*/ 0 h 92"/>
                  <a:gd name="T2" fmla="*/ 46 w 92"/>
                  <a:gd name="T3" fmla="*/ 0 h 92"/>
                  <a:gd name="T4" fmla="*/ 37 w 92"/>
                  <a:gd name="T5" fmla="*/ 0 h 92"/>
                  <a:gd name="T6" fmla="*/ 29 w 92"/>
                  <a:gd name="T7" fmla="*/ 3 h 92"/>
                  <a:gd name="T8" fmla="*/ 21 w 92"/>
                  <a:gd name="T9" fmla="*/ 7 h 92"/>
                  <a:gd name="T10" fmla="*/ 14 w 92"/>
                  <a:gd name="T11" fmla="*/ 13 h 92"/>
                  <a:gd name="T12" fmla="*/ 8 w 92"/>
                  <a:gd name="T13" fmla="*/ 19 h 92"/>
                  <a:gd name="T14" fmla="*/ 4 w 92"/>
                  <a:gd name="T15" fmla="*/ 27 h 92"/>
                  <a:gd name="T16" fmla="*/ 2 w 92"/>
                  <a:gd name="T17" fmla="*/ 36 h 92"/>
                  <a:gd name="T18" fmla="*/ 0 w 92"/>
                  <a:gd name="T19" fmla="*/ 46 h 92"/>
                  <a:gd name="T20" fmla="*/ 0 w 92"/>
                  <a:gd name="T21" fmla="*/ 46 h 92"/>
                  <a:gd name="T22" fmla="*/ 2 w 92"/>
                  <a:gd name="T23" fmla="*/ 55 h 92"/>
                  <a:gd name="T24" fmla="*/ 4 w 92"/>
                  <a:gd name="T25" fmla="*/ 63 h 92"/>
                  <a:gd name="T26" fmla="*/ 8 w 92"/>
                  <a:gd name="T27" fmla="*/ 71 h 92"/>
                  <a:gd name="T28" fmla="*/ 14 w 92"/>
                  <a:gd name="T29" fmla="*/ 78 h 92"/>
                  <a:gd name="T30" fmla="*/ 21 w 92"/>
                  <a:gd name="T31" fmla="*/ 84 h 92"/>
                  <a:gd name="T32" fmla="*/ 29 w 92"/>
                  <a:gd name="T33" fmla="*/ 88 h 92"/>
                  <a:gd name="T34" fmla="*/ 37 w 92"/>
                  <a:gd name="T35" fmla="*/ 90 h 92"/>
                  <a:gd name="T36" fmla="*/ 46 w 92"/>
                  <a:gd name="T37" fmla="*/ 92 h 92"/>
                  <a:gd name="T38" fmla="*/ 46 w 92"/>
                  <a:gd name="T39" fmla="*/ 92 h 92"/>
                  <a:gd name="T40" fmla="*/ 56 w 92"/>
                  <a:gd name="T41" fmla="*/ 90 h 92"/>
                  <a:gd name="T42" fmla="*/ 66 w 92"/>
                  <a:gd name="T43" fmla="*/ 88 h 92"/>
                  <a:gd name="T44" fmla="*/ 73 w 92"/>
                  <a:gd name="T45" fmla="*/ 84 h 92"/>
                  <a:gd name="T46" fmla="*/ 79 w 92"/>
                  <a:gd name="T47" fmla="*/ 78 h 92"/>
                  <a:gd name="T48" fmla="*/ 85 w 92"/>
                  <a:gd name="T49" fmla="*/ 71 h 92"/>
                  <a:gd name="T50" fmla="*/ 89 w 92"/>
                  <a:gd name="T51" fmla="*/ 63 h 92"/>
                  <a:gd name="T52" fmla="*/ 92 w 92"/>
                  <a:gd name="T53" fmla="*/ 55 h 92"/>
                  <a:gd name="T54" fmla="*/ 92 w 92"/>
                  <a:gd name="T55" fmla="*/ 46 h 92"/>
                  <a:gd name="T56" fmla="*/ 92 w 92"/>
                  <a:gd name="T57" fmla="*/ 46 h 92"/>
                  <a:gd name="T58" fmla="*/ 92 w 92"/>
                  <a:gd name="T59" fmla="*/ 36 h 92"/>
                  <a:gd name="T60" fmla="*/ 89 w 92"/>
                  <a:gd name="T61" fmla="*/ 27 h 92"/>
                  <a:gd name="T62" fmla="*/ 85 w 92"/>
                  <a:gd name="T63" fmla="*/ 19 h 92"/>
                  <a:gd name="T64" fmla="*/ 79 w 92"/>
                  <a:gd name="T65" fmla="*/ 13 h 92"/>
                  <a:gd name="T66" fmla="*/ 73 w 92"/>
                  <a:gd name="T67" fmla="*/ 7 h 92"/>
                  <a:gd name="T68" fmla="*/ 66 w 92"/>
                  <a:gd name="T69" fmla="*/ 3 h 92"/>
                  <a:gd name="T70" fmla="*/ 56 w 92"/>
                  <a:gd name="T71" fmla="*/ 0 h 92"/>
                  <a:gd name="T72" fmla="*/ 46 w 92"/>
                  <a:gd name="T73" fmla="*/ 0 h 92"/>
                  <a:gd name="T74" fmla="*/ 46 w 92"/>
                  <a:gd name="T75" fmla="*/ 0 h 92"/>
                  <a:gd name="T76" fmla="*/ 46 w 92"/>
                  <a:gd name="T77" fmla="*/ 69 h 92"/>
                  <a:gd name="T78" fmla="*/ 46 w 92"/>
                  <a:gd name="T79" fmla="*/ 69 h 92"/>
                  <a:gd name="T80" fmla="*/ 39 w 92"/>
                  <a:gd name="T81" fmla="*/ 67 h 92"/>
                  <a:gd name="T82" fmla="*/ 31 w 92"/>
                  <a:gd name="T83" fmla="*/ 61 h 92"/>
                  <a:gd name="T84" fmla="*/ 25 w 92"/>
                  <a:gd name="T85" fmla="*/ 53 h 92"/>
                  <a:gd name="T86" fmla="*/ 23 w 92"/>
                  <a:gd name="T87" fmla="*/ 46 h 92"/>
                  <a:gd name="T88" fmla="*/ 23 w 92"/>
                  <a:gd name="T89" fmla="*/ 46 h 92"/>
                  <a:gd name="T90" fmla="*/ 25 w 92"/>
                  <a:gd name="T91" fmla="*/ 36 h 92"/>
                  <a:gd name="T92" fmla="*/ 31 w 92"/>
                  <a:gd name="T93" fmla="*/ 28 h 92"/>
                  <a:gd name="T94" fmla="*/ 39 w 92"/>
                  <a:gd name="T95" fmla="*/ 25 h 92"/>
                  <a:gd name="T96" fmla="*/ 46 w 92"/>
                  <a:gd name="T97" fmla="*/ 23 h 92"/>
                  <a:gd name="T98" fmla="*/ 46 w 92"/>
                  <a:gd name="T99" fmla="*/ 23 h 92"/>
                  <a:gd name="T100" fmla="*/ 56 w 92"/>
                  <a:gd name="T101" fmla="*/ 25 h 92"/>
                  <a:gd name="T102" fmla="*/ 64 w 92"/>
                  <a:gd name="T103" fmla="*/ 28 h 92"/>
                  <a:gd name="T104" fmla="*/ 67 w 92"/>
                  <a:gd name="T105" fmla="*/ 36 h 92"/>
                  <a:gd name="T106" fmla="*/ 69 w 92"/>
                  <a:gd name="T107" fmla="*/ 46 h 92"/>
                  <a:gd name="T108" fmla="*/ 69 w 92"/>
                  <a:gd name="T109" fmla="*/ 46 h 92"/>
                  <a:gd name="T110" fmla="*/ 67 w 92"/>
                  <a:gd name="T111" fmla="*/ 53 h 92"/>
                  <a:gd name="T112" fmla="*/ 64 w 92"/>
                  <a:gd name="T113" fmla="*/ 61 h 92"/>
                  <a:gd name="T114" fmla="*/ 56 w 92"/>
                  <a:gd name="T115" fmla="*/ 67 h 92"/>
                  <a:gd name="T116" fmla="*/ 46 w 92"/>
                  <a:gd name="T117" fmla="*/ 69 h 92"/>
                  <a:gd name="T118" fmla="*/ 46 w 92"/>
                  <a:gd name="T119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2" h="92">
                    <a:moveTo>
                      <a:pt x="46" y="0"/>
                    </a:moveTo>
                    <a:lnTo>
                      <a:pt x="46" y="0"/>
                    </a:lnTo>
                    <a:lnTo>
                      <a:pt x="37" y="0"/>
                    </a:lnTo>
                    <a:lnTo>
                      <a:pt x="29" y="3"/>
                    </a:lnTo>
                    <a:lnTo>
                      <a:pt x="21" y="7"/>
                    </a:lnTo>
                    <a:lnTo>
                      <a:pt x="14" y="13"/>
                    </a:lnTo>
                    <a:lnTo>
                      <a:pt x="8" y="19"/>
                    </a:lnTo>
                    <a:lnTo>
                      <a:pt x="4" y="27"/>
                    </a:lnTo>
                    <a:lnTo>
                      <a:pt x="2" y="3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5"/>
                    </a:lnTo>
                    <a:lnTo>
                      <a:pt x="4" y="63"/>
                    </a:lnTo>
                    <a:lnTo>
                      <a:pt x="8" y="71"/>
                    </a:lnTo>
                    <a:lnTo>
                      <a:pt x="14" y="78"/>
                    </a:lnTo>
                    <a:lnTo>
                      <a:pt x="21" y="84"/>
                    </a:lnTo>
                    <a:lnTo>
                      <a:pt x="29" y="88"/>
                    </a:lnTo>
                    <a:lnTo>
                      <a:pt x="37" y="90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56" y="90"/>
                    </a:lnTo>
                    <a:lnTo>
                      <a:pt x="66" y="88"/>
                    </a:lnTo>
                    <a:lnTo>
                      <a:pt x="73" y="84"/>
                    </a:lnTo>
                    <a:lnTo>
                      <a:pt x="79" y="78"/>
                    </a:lnTo>
                    <a:lnTo>
                      <a:pt x="85" y="71"/>
                    </a:lnTo>
                    <a:lnTo>
                      <a:pt x="89" y="63"/>
                    </a:lnTo>
                    <a:lnTo>
                      <a:pt x="92" y="55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36"/>
                    </a:lnTo>
                    <a:lnTo>
                      <a:pt x="89" y="27"/>
                    </a:lnTo>
                    <a:lnTo>
                      <a:pt x="85" y="19"/>
                    </a:lnTo>
                    <a:lnTo>
                      <a:pt x="79" y="13"/>
                    </a:lnTo>
                    <a:lnTo>
                      <a:pt x="73" y="7"/>
                    </a:lnTo>
                    <a:lnTo>
                      <a:pt x="66" y="3"/>
                    </a:lnTo>
                    <a:lnTo>
                      <a:pt x="56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  <a:moveTo>
                      <a:pt x="46" y="69"/>
                    </a:moveTo>
                    <a:lnTo>
                      <a:pt x="46" y="69"/>
                    </a:lnTo>
                    <a:lnTo>
                      <a:pt x="39" y="67"/>
                    </a:lnTo>
                    <a:lnTo>
                      <a:pt x="31" y="61"/>
                    </a:lnTo>
                    <a:lnTo>
                      <a:pt x="25" y="53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25" y="36"/>
                    </a:lnTo>
                    <a:lnTo>
                      <a:pt x="31" y="28"/>
                    </a:lnTo>
                    <a:lnTo>
                      <a:pt x="39" y="25"/>
                    </a:lnTo>
                    <a:lnTo>
                      <a:pt x="46" y="23"/>
                    </a:lnTo>
                    <a:lnTo>
                      <a:pt x="46" y="23"/>
                    </a:lnTo>
                    <a:lnTo>
                      <a:pt x="56" y="25"/>
                    </a:lnTo>
                    <a:lnTo>
                      <a:pt x="64" y="28"/>
                    </a:lnTo>
                    <a:lnTo>
                      <a:pt x="67" y="36"/>
                    </a:lnTo>
                    <a:lnTo>
                      <a:pt x="69" y="46"/>
                    </a:lnTo>
                    <a:lnTo>
                      <a:pt x="69" y="46"/>
                    </a:lnTo>
                    <a:lnTo>
                      <a:pt x="67" y="53"/>
                    </a:lnTo>
                    <a:lnTo>
                      <a:pt x="64" y="61"/>
                    </a:lnTo>
                    <a:lnTo>
                      <a:pt x="56" y="67"/>
                    </a:lnTo>
                    <a:lnTo>
                      <a:pt x="46" y="69"/>
                    </a:lnTo>
                    <a:lnTo>
                      <a:pt x="46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25"/>
              <p:cNvSpPr/>
              <p:nvPr/>
            </p:nvSpPr>
            <p:spPr bwMode="auto">
              <a:xfrm>
                <a:off x="11744325" y="5138738"/>
                <a:ext cx="123825" cy="146050"/>
              </a:xfrm>
              <a:custGeom>
                <a:avLst/>
                <a:gdLst>
                  <a:gd name="T0" fmla="*/ 134 w 155"/>
                  <a:gd name="T1" fmla="*/ 0 h 182"/>
                  <a:gd name="T2" fmla="*/ 94 w 155"/>
                  <a:gd name="T3" fmla="*/ 0 h 182"/>
                  <a:gd name="T4" fmla="*/ 94 w 155"/>
                  <a:gd name="T5" fmla="*/ 40 h 182"/>
                  <a:gd name="T6" fmla="*/ 61 w 155"/>
                  <a:gd name="T7" fmla="*/ 40 h 182"/>
                  <a:gd name="T8" fmla="*/ 61 w 155"/>
                  <a:gd name="T9" fmla="*/ 0 h 182"/>
                  <a:gd name="T10" fmla="*/ 21 w 155"/>
                  <a:gd name="T11" fmla="*/ 0 h 182"/>
                  <a:gd name="T12" fmla="*/ 21 w 155"/>
                  <a:gd name="T13" fmla="*/ 0 h 182"/>
                  <a:gd name="T14" fmla="*/ 13 w 155"/>
                  <a:gd name="T15" fmla="*/ 0 h 182"/>
                  <a:gd name="T16" fmla="*/ 5 w 155"/>
                  <a:gd name="T17" fmla="*/ 6 h 182"/>
                  <a:gd name="T18" fmla="*/ 1 w 155"/>
                  <a:gd name="T19" fmla="*/ 13 h 182"/>
                  <a:gd name="T20" fmla="*/ 0 w 155"/>
                  <a:gd name="T21" fmla="*/ 21 h 182"/>
                  <a:gd name="T22" fmla="*/ 0 w 155"/>
                  <a:gd name="T23" fmla="*/ 159 h 182"/>
                  <a:gd name="T24" fmla="*/ 0 w 155"/>
                  <a:gd name="T25" fmla="*/ 159 h 182"/>
                  <a:gd name="T26" fmla="*/ 1 w 155"/>
                  <a:gd name="T27" fmla="*/ 169 h 182"/>
                  <a:gd name="T28" fmla="*/ 5 w 155"/>
                  <a:gd name="T29" fmla="*/ 175 h 182"/>
                  <a:gd name="T30" fmla="*/ 13 w 155"/>
                  <a:gd name="T31" fmla="*/ 180 h 182"/>
                  <a:gd name="T32" fmla="*/ 21 w 155"/>
                  <a:gd name="T33" fmla="*/ 182 h 182"/>
                  <a:gd name="T34" fmla="*/ 134 w 155"/>
                  <a:gd name="T35" fmla="*/ 182 h 182"/>
                  <a:gd name="T36" fmla="*/ 134 w 155"/>
                  <a:gd name="T37" fmla="*/ 182 h 182"/>
                  <a:gd name="T38" fmla="*/ 142 w 155"/>
                  <a:gd name="T39" fmla="*/ 180 h 182"/>
                  <a:gd name="T40" fmla="*/ 149 w 155"/>
                  <a:gd name="T41" fmla="*/ 175 h 182"/>
                  <a:gd name="T42" fmla="*/ 153 w 155"/>
                  <a:gd name="T43" fmla="*/ 169 h 182"/>
                  <a:gd name="T44" fmla="*/ 155 w 155"/>
                  <a:gd name="T45" fmla="*/ 159 h 182"/>
                  <a:gd name="T46" fmla="*/ 155 w 155"/>
                  <a:gd name="T47" fmla="*/ 21 h 182"/>
                  <a:gd name="T48" fmla="*/ 155 w 155"/>
                  <a:gd name="T49" fmla="*/ 21 h 182"/>
                  <a:gd name="T50" fmla="*/ 153 w 155"/>
                  <a:gd name="T51" fmla="*/ 13 h 182"/>
                  <a:gd name="T52" fmla="*/ 149 w 155"/>
                  <a:gd name="T53" fmla="*/ 6 h 182"/>
                  <a:gd name="T54" fmla="*/ 142 w 155"/>
                  <a:gd name="T55" fmla="*/ 0 h 182"/>
                  <a:gd name="T56" fmla="*/ 134 w 155"/>
                  <a:gd name="T57" fmla="*/ 0 h 182"/>
                  <a:gd name="T58" fmla="*/ 134 w 155"/>
                  <a:gd name="T5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5" h="182">
                    <a:moveTo>
                      <a:pt x="134" y="0"/>
                    </a:moveTo>
                    <a:lnTo>
                      <a:pt x="94" y="0"/>
                    </a:lnTo>
                    <a:lnTo>
                      <a:pt x="94" y="40"/>
                    </a:lnTo>
                    <a:lnTo>
                      <a:pt x="61" y="40"/>
                    </a:lnTo>
                    <a:lnTo>
                      <a:pt x="6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13" y="0"/>
                    </a:lnTo>
                    <a:lnTo>
                      <a:pt x="5" y="6"/>
                    </a:lnTo>
                    <a:lnTo>
                      <a:pt x="1" y="13"/>
                    </a:lnTo>
                    <a:lnTo>
                      <a:pt x="0" y="21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1" y="169"/>
                    </a:lnTo>
                    <a:lnTo>
                      <a:pt x="5" y="175"/>
                    </a:lnTo>
                    <a:lnTo>
                      <a:pt x="13" y="180"/>
                    </a:lnTo>
                    <a:lnTo>
                      <a:pt x="21" y="182"/>
                    </a:lnTo>
                    <a:lnTo>
                      <a:pt x="134" y="182"/>
                    </a:lnTo>
                    <a:lnTo>
                      <a:pt x="134" y="182"/>
                    </a:lnTo>
                    <a:lnTo>
                      <a:pt x="142" y="180"/>
                    </a:lnTo>
                    <a:lnTo>
                      <a:pt x="149" y="175"/>
                    </a:lnTo>
                    <a:lnTo>
                      <a:pt x="153" y="169"/>
                    </a:lnTo>
                    <a:lnTo>
                      <a:pt x="155" y="159"/>
                    </a:lnTo>
                    <a:lnTo>
                      <a:pt x="155" y="21"/>
                    </a:lnTo>
                    <a:lnTo>
                      <a:pt x="155" y="21"/>
                    </a:lnTo>
                    <a:lnTo>
                      <a:pt x="153" y="13"/>
                    </a:lnTo>
                    <a:lnTo>
                      <a:pt x="149" y="6"/>
                    </a:lnTo>
                    <a:lnTo>
                      <a:pt x="142" y="0"/>
                    </a:lnTo>
                    <a:lnTo>
                      <a:pt x="134" y="0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5" name="Freeform 78"/>
            <p:cNvSpPr>
              <a:spLocks noEditPoints="1"/>
            </p:cNvSpPr>
            <p:nvPr/>
          </p:nvSpPr>
          <p:spPr bwMode="auto">
            <a:xfrm>
              <a:off x="11524" y="5702"/>
              <a:ext cx="849" cy="627"/>
            </a:xfrm>
            <a:custGeom>
              <a:avLst/>
              <a:gdLst>
                <a:gd name="T0" fmla="*/ 201 w 245"/>
                <a:gd name="T1" fmla="*/ 69 h 181"/>
                <a:gd name="T2" fmla="*/ 191 w 245"/>
                <a:gd name="T3" fmla="*/ 41 h 181"/>
                <a:gd name="T4" fmla="*/ 162 w 245"/>
                <a:gd name="T5" fmla="*/ 11 h 181"/>
                <a:gd name="T6" fmla="*/ 142 w 245"/>
                <a:gd name="T7" fmla="*/ 3 h 181"/>
                <a:gd name="T8" fmla="*/ 121 w 245"/>
                <a:gd name="T9" fmla="*/ 0 h 181"/>
                <a:gd name="T10" fmla="*/ 107 w 245"/>
                <a:gd name="T11" fmla="*/ 2 h 181"/>
                <a:gd name="T12" fmla="*/ 88 w 245"/>
                <a:gd name="T13" fmla="*/ 8 h 181"/>
                <a:gd name="T14" fmla="*/ 61 w 245"/>
                <a:gd name="T15" fmla="*/ 29 h 181"/>
                <a:gd name="T16" fmla="*/ 44 w 245"/>
                <a:gd name="T17" fmla="*/ 61 h 181"/>
                <a:gd name="T18" fmla="*/ 39 w 245"/>
                <a:gd name="T19" fmla="*/ 70 h 181"/>
                <a:gd name="T20" fmla="*/ 33 w 245"/>
                <a:gd name="T21" fmla="*/ 81 h 181"/>
                <a:gd name="T22" fmla="*/ 34 w 245"/>
                <a:gd name="T23" fmla="*/ 173 h 181"/>
                <a:gd name="T24" fmla="*/ 43 w 245"/>
                <a:gd name="T25" fmla="*/ 181 h 181"/>
                <a:gd name="T26" fmla="*/ 49 w 245"/>
                <a:gd name="T27" fmla="*/ 180 h 181"/>
                <a:gd name="T28" fmla="*/ 55 w 245"/>
                <a:gd name="T29" fmla="*/ 169 h 181"/>
                <a:gd name="T30" fmla="*/ 55 w 245"/>
                <a:gd name="T31" fmla="*/ 78 h 181"/>
                <a:gd name="T32" fmla="*/ 50 w 245"/>
                <a:gd name="T33" fmla="*/ 70 h 181"/>
                <a:gd name="T34" fmla="*/ 61 w 245"/>
                <a:gd name="T35" fmla="*/ 48 h 181"/>
                <a:gd name="T36" fmla="*/ 87 w 245"/>
                <a:gd name="T37" fmla="*/ 25 h 181"/>
                <a:gd name="T38" fmla="*/ 121 w 245"/>
                <a:gd name="T39" fmla="*/ 17 h 181"/>
                <a:gd name="T40" fmla="*/ 146 w 245"/>
                <a:gd name="T41" fmla="*/ 21 h 181"/>
                <a:gd name="T42" fmla="*/ 175 w 245"/>
                <a:gd name="T43" fmla="*/ 39 h 181"/>
                <a:gd name="T44" fmla="*/ 193 w 245"/>
                <a:gd name="T45" fmla="*/ 71 h 181"/>
                <a:gd name="T46" fmla="*/ 189 w 245"/>
                <a:gd name="T47" fmla="*/ 78 h 181"/>
                <a:gd name="T48" fmla="*/ 189 w 245"/>
                <a:gd name="T49" fmla="*/ 169 h 181"/>
                <a:gd name="T50" fmla="*/ 195 w 245"/>
                <a:gd name="T51" fmla="*/ 180 h 181"/>
                <a:gd name="T52" fmla="*/ 202 w 245"/>
                <a:gd name="T53" fmla="*/ 181 h 181"/>
                <a:gd name="T54" fmla="*/ 211 w 245"/>
                <a:gd name="T55" fmla="*/ 173 h 181"/>
                <a:gd name="T56" fmla="*/ 212 w 245"/>
                <a:gd name="T57" fmla="*/ 81 h 181"/>
                <a:gd name="T58" fmla="*/ 206 w 245"/>
                <a:gd name="T59" fmla="*/ 69 h 181"/>
                <a:gd name="T60" fmla="*/ 0 w 245"/>
                <a:gd name="T61" fmla="*/ 113 h 181"/>
                <a:gd name="T62" fmla="*/ 0 w 245"/>
                <a:gd name="T63" fmla="*/ 144 h 181"/>
                <a:gd name="T64" fmla="*/ 7 w 245"/>
                <a:gd name="T65" fmla="*/ 163 h 181"/>
                <a:gd name="T66" fmla="*/ 21 w 245"/>
                <a:gd name="T67" fmla="*/ 175 h 181"/>
                <a:gd name="T68" fmla="*/ 26 w 245"/>
                <a:gd name="T69" fmla="*/ 72 h 181"/>
                <a:gd name="T70" fmla="*/ 11 w 245"/>
                <a:gd name="T71" fmla="*/ 82 h 181"/>
                <a:gd name="T72" fmla="*/ 2 w 245"/>
                <a:gd name="T73" fmla="*/ 99 h 181"/>
                <a:gd name="T74" fmla="*/ 0 w 245"/>
                <a:gd name="T75" fmla="*/ 113 h 181"/>
                <a:gd name="T76" fmla="*/ 218 w 245"/>
                <a:gd name="T77" fmla="*/ 177 h 181"/>
                <a:gd name="T78" fmla="*/ 233 w 245"/>
                <a:gd name="T79" fmla="*/ 168 h 181"/>
                <a:gd name="T80" fmla="*/ 243 w 245"/>
                <a:gd name="T81" fmla="*/ 150 h 181"/>
                <a:gd name="T82" fmla="*/ 245 w 245"/>
                <a:gd name="T83" fmla="*/ 113 h 181"/>
                <a:gd name="T84" fmla="*/ 243 w 245"/>
                <a:gd name="T85" fmla="*/ 99 h 181"/>
                <a:gd name="T86" fmla="*/ 233 w 245"/>
                <a:gd name="T87" fmla="*/ 82 h 181"/>
                <a:gd name="T88" fmla="*/ 218 w 245"/>
                <a:gd name="T89" fmla="*/ 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5" h="181">
                  <a:moveTo>
                    <a:pt x="202" y="69"/>
                  </a:moveTo>
                  <a:lnTo>
                    <a:pt x="201" y="69"/>
                  </a:lnTo>
                  <a:lnTo>
                    <a:pt x="201" y="69"/>
                  </a:lnTo>
                  <a:lnTo>
                    <a:pt x="199" y="61"/>
                  </a:lnTo>
                  <a:lnTo>
                    <a:pt x="197" y="54"/>
                  </a:lnTo>
                  <a:lnTo>
                    <a:pt x="191" y="41"/>
                  </a:lnTo>
                  <a:lnTo>
                    <a:pt x="183" y="29"/>
                  </a:lnTo>
                  <a:lnTo>
                    <a:pt x="173" y="19"/>
                  </a:lnTo>
                  <a:lnTo>
                    <a:pt x="162" y="11"/>
                  </a:lnTo>
                  <a:lnTo>
                    <a:pt x="156" y="8"/>
                  </a:lnTo>
                  <a:lnTo>
                    <a:pt x="150" y="5"/>
                  </a:lnTo>
                  <a:lnTo>
                    <a:pt x="142" y="3"/>
                  </a:lnTo>
                  <a:lnTo>
                    <a:pt x="135" y="2"/>
                  </a:lnTo>
                  <a:lnTo>
                    <a:pt x="128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14" y="1"/>
                  </a:lnTo>
                  <a:lnTo>
                    <a:pt x="107" y="2"/>
                  </a:lnTo>
                  <a:lnTo>
                    <a:pt x="100" y="3"/>
                  </a:lnTo>
                  <a:lnTo>
                    <a:pt x="94" y="5"/>
                  </a:lnTo>
                  <a:lnTo>
                    <a:pt x="88" y="8"/>
                  </a:lnTo>
                  <a:lnTo>
                    <a:pt x="82" y="11"/>
                  </a:lnTo>
                  <a:lnTo>
                    <a:pt x="70" y="19"/>
                  </a:lnTo>
                  <a:lnTo>
                    <a:pt x="61" y="29"/>
                  </a:lnTo>
                  <a:lnTo>
                    <a:pt x="53" y="41"/>
                  </a:lnTo>
                  <a:lnTo>
                    <a:pt x="47" y="54"/>
                  </a:lnTo>
                  <a:lnTo>
                    <a:pt x="44" y="61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39" y="70"/>
                  </a:lnTo>
                  <a:lnTo>
                    <a:pt x="36" y="72"/>
                  </a:lnTo>
                  <a:lnTo>
                    <a:pt x="34" y="76"/>
                  </a:lnTo>
                  <a:lnTo>
                    <a:pt x="33" y="81"/>
                  </a:lnTo>
                  <a:lnTo>
                    <a:pt x="33" y="169"/>
                  </a:lnTo>
                  <a:lnTo>
                    <a:pt x="33" y="169"/>
                  </a:lnTo>
                  <a:lnTo>
                    <a:pt x="34" y="173"/>
                  </a:lnTo>
                  <a:lnTo>
                    <a:pt x="36" y="177"/>
                  </a:lnTo>
                  <a:lnTo>
                    <a:pt x="39" y="180"/>
                  </a:lnTo>
                  <a:lnTo>
                    <a:pt x="43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9" y="180"/>
                  </a:lnTo>
                  <a:lnTo>
                    <a:pt x="53" y="177"/>
                  </a:lnTo>
                  <a:lnTo>
                    <a:pt x="55" y="173"/>
                  </a:lnTo>
                  <a:lnTo>
                    <a:pt x="55" y="169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5" y="78"/>
                  </a:lnTo>
                  <a:lnTo>
                    <a:pt x="54" y="75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5" y="59"/>
                  </a:lnTo>
                  <a:lnTo>
                    <a:pt x="61" y="48"/>
                  </a:lnTo>
                  <a:lnTo>
                    <a:pt x="68" y="39"/>
                  </a:lnTo>
                  <a:lnTo>
                    <a:pt x="77" y="31"/>
                  </a:lnTo>
                  <a:lnTo>
                    <a:pt x="87" y="25"/>
                  </a:lnTo>
                  <a:lnTo>
                    <a:pt x="98" y="21"/>
                  </a:lnTo>
                  <a:lnTo>
                    <a:pt x="109" y="18"/>
                  </a:lnTo>
                  <a:lnTo>
                    <a:pt x="121" y="17"/>
                  </a:lnTo>
                  <a:lnTo>
                    <a:pt x="121" y="17"/>
                  </a:lnTo>
                  <a:lnTo>
                    <a:pt x="134" y="18"/>
                  </a:lnTo>
                  <a:lnTo>
                    <a:pt x="146" y="21"/>
                  </a:lnTo>
                  <a:lnTo>
                    <a:pt x="157" y="25"/>
                  </a:lnTo>
                  <a:lnTo>
                    <a:pt x="167" y="32"/>
                  </a:lnTo>
                  <a:lnTo>
                    <a:pt x="175" y="39"/>
                  </a:lnTo>
                  <a:lnTo>
                    <a:pt x="183" y="49"/>
                  </a:lnTo>
                  <a:lnTo>
                    <a:pt x="189" y="59"/>
                  </a:lnTo>
                  <a:lnTo>
                    <a:pt x="193" y="71"/>
                  </a:lnTo>
                  <a:lnTo>
                    <a:pt x="193" y="71"/>
                  </a:lnTo>
                  <a:lnTo>
                    <a:pt x="190" y="75"/>
                  </a:lnTo>
                  <a:lnTo>
                    <a:pt x="189" y="78"/>
                  </a:lnTo>
                  <a:lnTo>
                    <a:pt x="189" y="81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90" y="173"/>
                  </a:lnTo>
                  <a:lnTo>
                    <a:pt x="192" y="177"/>
                  </a:lnTo>
                  <a:lnTo>
                    <a:pt x="195" y="180"/>
                  </a:lnTo>
                  <a:lnTo>
                    <a:pt x="199" y="181"/>
                  </a:lnTo>
                  <a:lnTo>
                    <a:pt x="202" y="181"/>
                  </a:lnTo>
                  <a:lnTo>
                    <a:pt x="202" y="181"/>
                  </a:lnTo>
                  <a:lnTo>
                    <a:pt x="206" y="180"/>
                  </a:lnTo>
                  <a:lnTo>
                    <a:pt x="209" y="177"/>
                  </a:lnTo>
                  <a:lnTo>
                    <a:pt x="211" y="173"/>
                  </a:lnTo>
                  <a:lnTo>
                    <a:pt x="212" y="169"/>
                  </a:lnTo>
                  <a:lnTo>
                    <a:pt x="212" y="81"/>
                  </a:lnTo>
                  <a:lnTo>
                    <a:pt x="212" y="81"/>
                  </a:lnTo>
                  <a:lnTo>
                    <a:pt x="211" y="76"/>
                  </a:lnTo>
                  <a:lnTo>
                    <a:pt x="209" y="72"/>
                  </a:lnTo>
                  <a:lnTo>
                    <a:pt x="206" y="69"/>
                  </a:lnTo>
                  <a:lnTo>
                    <a:pt x="202" y="69"/>
                  </a:lnTo>
                  <a:lnTo>
                    <a:pt x="202" y="69"/>
                  </a:lnTo>
                  <a:close/>
                  <a:moveTo>
                    <a:pt x="0" y="113"/>
                  </a:moveTo>
                  <a:lnTo>
                    <a:pt x="0" y="136"/>
                  </a:lnTo>
                  <a:lnTo>
                    <a:pt x="0" y="136"/>
                  </a:lnTo>
                  <a:lnTo>
                    <a:pt x="0" y="144"/>
                  </a:lnTo>
                  <a:lnTo>
                    <a:pt x="2" y="150"/>
                  </a:lnTo>
                  <a:lnTo>
                    <a:pt x="4" y="157"/>
                  </a:lnTo>
                  <a:lnTo>
                    <a:pt x="7" y="163"/>
                  </a:lnTo>
                  <a:lnTo>
                    <a:pt x="11" y="168"/>
                  </a:lnTo>
                  <a:lnTo>
                    <a:pt x="16" y="172"/>
                  </a:lnTo>
                  <a:lnTo>
                    <a:pt x="21" y="175"/>
                  </a:lnTo>
                  <a:lnTo>
                    <a:pt x="26" y="177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1" y="75"/>
                  </a:lnTo>
                  <a:lnTo>
                    <a:pt x="16" y="78"/>
                  </a:lnTo>
                  <a:lnTo>
                    <a:pt x="11" y="82"/>
                  </a:lnTo>
                  <a:lnTo>
                    <a:pt x="7" y="87"/>
                  </a:lnTo>
                  <a:lnTo>
                    <a:pt x="4" y="93"/>
                  </a:lnTo>
                  <a:lnTo>
                    <a:pt x="2" y="99"/>
                  </a:lnTo>
                  <a:lnTo>
                    <a:pt x="0" y="106"/>
                  </a:lnTo>
                  <a:lnTo>
                    <a:pt x="0" y="113"/>
                  </a:lnTo>
                  <a:lnTo>
                    <a:pt x="0" y="113"/>
                  </a:lnTo>
                  <a:close/>
                  <a:moveTo>
                    <a:pt x="218" y="72"/>
                  </a:moveTo>
                  <a:lnTo>
                    <a:pt x="218" y="177"/>
                  </a:lnTo>
                  <a:lnTo>
                    <a:pt x="218" y="177"/>
                  </a:lnTo>
                  <a:lnTo>
                    <a:pt x="224" y="175"/>
                  </a:lnTo>
                  <a:lnTo>
                    <a:pt x="229" y="172"/>
                  </a:lnTo>
                  <a:lnTo>
                    <a:pt x="233" y="168"/>
                  </a:lnTo>
                  <a:lnTo>
                    <a:pt x="237" y="163"/>
                  </a:lnTo>
                  <a:lnTo>
                    <a:pt x="240" y="157"/>
                  </a:lnTo>
                  <a:lnTo>
                    <a:pt x="243" y="150"/>
                  </a:lnTo>
                  <a:lnTo>
                    <a:pt x="244" y="144"/>
                  </a:lnTo>
                  <a:lnTo>
                    <a:pt x="245" y="136"/>
                  </a:lnTo>
                  <a:lnTo>
                    <a:pt x="245" y="113"/>
                  </a:lnTo>
                  <a:lnTo>
                    <a:pt x="245" y="113"/>
                  </a:lnTo>
                  <a:lnTo>
                    <a:pt x="244" y="106"/>
                  </a:lnTo>
                  <a:lnTo>
                    <a:pt x="243" y="99"/>
                  </a:lnTo>
                  <a:lnTo>
                    <a:pt x="240" y="93"/>
                  </a:lnTo>
                  <a:lnTo>
                    <a:pt x="237" y="87"/>
                  </a:lnTo>
                  <a:lnTo>
                    <a:pt x="233" y="82"/>
                  </a:lnTo>
                  <a:lnTo>
                    <a:pt x="229" y="78"/>
                  </a:lnTo>
                  <a:lnTo>
                    <a:pt x="224" y="75"/>
                  </a:lnTo>
                  <a:lnTo>
                    <a:pt x="218" y="72"/>
                  </a:lnTo>
                  <a:lnTo>
                    <a:pt x="218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13229" y="2637"/>
              <a:ext cx="910" cy="910"/>
            </a:xfrm>
            <a:custGeom>
              <a:avLst/>
              <a:gdLst>
                <a:gd name="T0" fmla="*/ 70 w 175"/>
                <a:gd name="T1" fmla="*/ 2 h 175"/>
                <a:gd name="T2" fmla="*/ 39 w 175"/>
                <a:gd name="T3" fmla="*/ 15 h 175"/>
                <a:gd name="T4" fmla="*/ 15 w 175"/>
                <a:gd name="T5" fmla="*/ 39 h 175"/>
                <a:gd name="T6" fmla="*/ 2 w 175"/>
                <a:gd name="T7" fmla="*/ 70 h 175"/>
                <a:gd name="T8" fmla="*/ 1 w 175"/>
                <a:gd name="T9" fmla="*/ 97 h 175"/>
                <a:gd name="T10" fmla="*/ 11 w 175"/>
                <a:gd name="T11" fmla="*/ 129 h 175"/>
                <a:gd name="T12" fmla="*/ 32 w 175"/>
                <a:gd name="T13" fmla="*/ 155 h 175"/>
                <a:gd name="T14" fmla="*/ 62 w 175"/>
                <a:gd name="T15" fmla="*/ 171 h 175"/>
                <a:gd name="T16" fmla="*/ 87 w 175"/>
                <a:gd name="T17" fmla="*/ 175 h 175"/>
                <a:gd name="T18" fmla="*/ 121 w 175"/>
                <a:gd name="T19" fmla="*/ 168 h 175"/>
                <a:gd name="T20" fmla="*/ 149 w 175"/>
                <a:gd name="T21" fmla="*/ 149 h 175"/>
                <a:gd name="T22" fmla="*/ 168 w 175"/>
                <a:gd name="T23" fmla="*/ 122 h 175"/>
                <a:gd name="T24" fmla="*/ 175 w 175"/>
                <a:gd name="T25" fmla="*/ 88 h 175"/>
                <a:gd name="T26" fmla="*/ 171 w 175"/>
                <a:gd name="T27" fmla="*/ 62 h 175"/>
                <a:gd name="T28" fmla="*/ 155 w 175"/>
                <a:gd name="T29" fmla="*/ 32 h 175"/>
                <a:gd name="T30" fmla="*/ 129 w 175"/>
                <a:gd name="T31" fmla="*/ 11 h 175"/>
                <a:gd name="T32" fmla="*/ 96 w 175"/>
                <a:gd name="T33" fmla="*/ 1 h 175"/>
                <a:gd name="T34" fmla="*/ 87 w 175"/>
                <a:gd name="T35" fmla="*/ 159 h 175"/>
                <a:gd name="T36" fmla="*/ 60 w 175"/>
                <a:gd name="T37" fmla="*/ 153 h 175"/>
                <a:gd name="T38" fmla="*/ 37 w 175"/>
                <a:gd name="T39" fmla="*/ 138 h 175"/>
                <a:gd name="T40" fmla="*/ 22 w 175"/>
                <a:gd name="T41" fmla="*/ 115 h 175"/>
                <a:gd name="T42" fmla="*/ 16 w 175"/>
                <a:gd name="T43" fmla="*/ 88 h 175"/>
                <a:gd name="T44" fmla="*/ 20 w 175"/>
                <a:gd name="T45" fmla="*/ 66 h 175"/>
                <a:gd name="T46" fmla="*/ 33 w 175"/>
                <a:gd name="T47" fmla="*/ 42 h 175"/>
                <a:gd name="T48" fmla="*/ 54 w 175"/>
                <a:gd name="T49" fmla="*/ 25 h 175"/>
                <a:gd name="T50" fmla="*/ 80 w 175"/>
                <a:gd name="T51" fmla="*/ 17 h 175"/>
                <a:gd name="T52" fmla="*/ 102 w 175"/>
                <a:gd name="T53" fmla="*/ 18 h 175"/>
                <a:gd name="T54" fmla="*/ 127 w 175"/>
                <a:gd name="T55" fmla="*/ 29 h 175"/>
                <a:gd name="T56" fmla="*/ 146 w 175"/>
                <a:gd name="T57" fmla="*/ 48 h 175"/>
                <a:gd name="T58" fmla="*/ 157 w 175"/>
                <a:gd name="T59" fmla="*/ 73 h 175"/>
                <a:gd name="T60" fmla="*/ 158 w 175"/>
                <a:gd name="T61" fmla="*/ 95 h 175"/>
                <a:gd name="T62" fmla="*/ 150 w 175"/>
                <a:gd name="T63" fmla="*/ 121 h 175"/>
                <a:gd name="T64" fmla="*/ 133 w 175"/>
                <a:gd name="T65" fmla="*/ 142 h 175"/>
                <a:gd name="T66" fmla="*/ 109 w 175"/>
                <a:gd name="T67" fmla="*/ 155 h 175"/>
                <a:gd name="T68" fmla="*/ 87 w 175"/>
                <a:gd name="T69" fmla="*/ 159 h 175"/>
                <a:gd name="T70" fmla="*/ 91 w 175"/>
                <a:gd name="T71" fmla="*/ 40 h 175"/>
                <a:gd name="T72" fmla="*/ 87 w 175"/>
                <a:gd name="T73" fmla="*/ 20 h 175"/>
                <a:gd name="T74" fmla="*/ 84 w 175"/>
                <a:gd name="T75" fmla="*/ 40 h 175"/>
                <a:gd name="T76" fmla="*/ 87 w 175"/>
                <a:gd name="T77" fmla="*/ 43 h 175"/>
                <a:gd name="T78" fmla="*/ 84 w 175"/>
                <a:gd name="T79" fmla="*/ 136 h 175"/>
                <a:gd name="T80" fmla="*/ 87 w 175"/>
                <a:gd name="T81" fmla="*/ 156 h 175"/>
                <a:gd name="T82" fmla="*/ 91 w 175"/>
                <a:gd name="T83" fmla="*/ 136 h 175"/>
                <a:gd name="T84" fmla="*/ 87 w 175"/>
                <a:gd name="T85" fmla="*/ 132 h 175"/>
                <a:gd name="T86" fmla="*/ 20 w 175"/>
                <a:gd name="T87" fmla="*/ 85 h 175"/>
                <a:gd name="T88" fmla="*/ 23 w 175"/>
                <a:gd name="T89" fmla="*/ 91 h 175"/>
                <a:gd name="T90" fmla="*/ 43 w 175"/>
                <a:gd name="T91" fmla="*/ 88 h 175"/>
                <a:gd name="T92" fmla="*/ 39 w 175"/>
                <a:gd name="T93" fmla="*/ 84 h 175"/>
                <a:gd name="T94" fmla="*/ 133 w 175"/>
                <a:gd name="T95" fmla="*/ 85 h 175"/>
                <a:gd name="T96" fmla="*/ 136 w 175"/>
                <a:gd name="T97" fmla="*/ 91 h 175"/>
                <a:gd name="T98" fmla="*/ 156 w 175"/>
                <a:gd name="T99" fmla="*/ 88 h 175"/>
                <a:gd name="T100" fmla="*/ 152 w 175"/>
                <a:gd name="T101" fmla="*/ 84 h 175"/>
                <a:gd name="T102" fmla="*/ 90 w 175"/>
                <a:gd name="T103" fmla="*/ 79 h 175"/>
                <a:gd name="T104" fmla="*/ 63 w 175"/>
                <a:gd name="T105" fmla="*/ 44 h 175"/>
                <a:gd name="T106" fmla="*/ 60 w 175"/>
                <a:gd name="T107" fmla="*/ 49 h 175"/>
                <a:gd name="T108" fmla="*/ 82 w 175"/>
                <a:gd name="T109" fmla="*/ 87 h 175"/>
                <a:gd name="T110" fmla="*/ 54 w 175"/>
                <a:gd name="T111" fmla="*/ 127 h 175"/>
                <a:gd name="T112" fmla="*/ 55 w 175"/>
                <a:gd name="T113" fmla="*/ 128 h 175"/>
                <a:gd name="T114" fmla="*/ 86 w 175"/>
                <a:gd name="T115" fmla="*/ 92 h 175"/>
                <a:gd name="T116" fmla="*/ 137 w 175"/>
                <a:gd name="T117" fmla="*/ 114 h 175"/>
                <a:gd name="T118" fmla="*/ 144 w 175"/>
                <a:gd name="T119" fmla="*/ 110 h 175"/>
                <a:gd name="T120" fmla="*/ 140 w 175"/>
                <a:gd name="T121" fmla="*/ 10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5" h="175">
                  <a:moveTo>
                    <a:pt x="87" y="0"/>
                  </a:moveTo>
                  <a:lnTo>
                    <a:pt x="87" y="0"/>
                  </a:lnTo>
                  <a:lnTo>
                    <a:pt x="79" y="1"/>
                  </a:lnTo>
                  <a:lnTo>
                    <a:pt x="70" y="2"/>
                  </a:lnTo>
                  <a:lnTo>
                    <a:pt x="62" y="4"/>
                  </a:lnTo>
                  <a:lnTo>
                    <a:pt x="54" y="7"/>
                  </a:lnTo>
                  <a:lnTo>
                    <a:pt x="46" y="11"/>
                  </a:lnTo>
                  <a:lnTo>
                    <a:pt x="39" y="15"/>
                  </a:lnTo>
                  <a:lnTo>
                    <a:pt x="32" y="20"/>
                  </a:lnTo>
                  <a:lnTo>
                    <a:pt x="26" y="26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1" y="46"/>
                  </a:lnTo>
                  <a:lnTo>
                    <a:pt x="7" y="54"/>
                  </a:lnTo>
                  <a:lnTo>
                    <a:pt x="4" y="62"/>
                  </a:lnTo>
                  <a:lnTo>
                    <a:pt x="2" y="70"/>
                  </a:lnTo>
                  <a:lnTo>
                    <a:pt x="1" y="79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97"/>
                  </a:lnTo>
                  <a:lnTo>
                    <a:pt x="2" y="105"/>
                  </a:lnTo>
                  <a:lnTo>
                    <a:pt x="4" y="114"/>
                  </a:lnTo>
                  <a:lnTo>
                    <a:pt x="7" y="122"/>
                  </a:lnTo>
                  <a:lnTo>
                    <a:pt x="11" y="129"/>
                  </a:lnTo>
                  <a:lnTo>
                    <a:pt x="15" y="136"/>
                  </a:lnTo>
                  <a:lnTo>
                    <a:pt x="20" y="143"/>
                  </a:lnTo>
                  <a:lnTo>
                    <a:pt x="26" y="149"/>
                  </a:lnTo>
                  <a:lnTo>
                    <a:pt x="32" y="155"/>
                  </a:lnTo>
                  <a:lnTo>
                    <a:pt x="39" y="160"/>
                  </a:lnTo>
                  <a:lnTo>
                    <a:pt x="46" y="164"/>
                  </a:lnTo>
                  <a:lnTo>
                    <a:pt x="54" y="168"/>
                  </a:lnTo>
                  <a:lnTo>
                    <a:pt x="62" y="171"/>
                  </a:lnTo>
                  <a:lnTo>
                    <a:pt x="70" y="173"/>
                  </a:lnTo>
                  <a:lnTo>
                    <a:pt x="79" y="174"/>
                  </a:lnTo>
                  <a:lnTo>
                    <a:pt x="87" y="175"/>
                  </a:lnTo>
                  <a:lnTo>
                    <a:pt x="87" y="175"/>
                  </a:lnTo>
                  <a:lnTo>
                    <a:pt x="96" y="174"/>
                  </a:lnTo>
                  <a:lnTo>
                    <a:pt x="105" y="173"/>
                  </a:lnTo>
                  <a:lnTo>
                    <a:pt x="113" y="171"/>
                  </a:lnTo>
                  <a:lnTo>
                    <a:pt x="121" y="168"/>
                  </a:lnTo>
                  <a:lnTo>
                    <a:pt x="129" y="164"/>
                  </a:lnTo>
                  <a:lnTo>
                    <a:pt x="136" y="160"/>
                  </a:lnTo>
                  <a:lnTo>
                    <a:pt x="143" y="155"/>
                  </a:lnTo>
                  <a:lnTo>
                    <a:pt x="149" y="149"/>
                  </a:lnTo>
                  <a:lnTo>
                    <a:pt x="155" y="143"/>
                  </a:lnTo>
                  <a:lnTo>
                    <a:pt x="160" y="136"/>
                  </a:lnTo>
                  <a:lnTo>
                    <a:pt x="164" y="129"/>
                  </a:lnTo>
                  <a:lnTo>
                    <a:pt x="168" y="122"/>
                  </a:lnTo>
                  <a:lnTo>
                    <a:pt x="171" y="114"/>
                  </a:lnTo>
                  <a:lnTo>
                    <a:pt x="173" y="105"/>
                  </a:lnTo>
                  <a:lnTo>
                    <a:pt x="174" y="97"/>
                  </a:lnTo>
                  <a:lnTo>
                    <a:pt x="175" y="88"/>
                  </a:lnTo>
                  <a:lnTo>
                    <a:pt x="175" y="88"/>
                  </a:lnTo>
                  <a:lnTo>
                    <a:pt x="174" y="79"/>
                  </a:lnTo>
                  <a:lnTo>
                    <a:pt x="173" y="70"/>
                  </a:lnTo>
                  <a:lnTo>
                    <a:pt x="171" y="62"/>
                  </a:lnTo>
                  <a:lnTo>
                    <a:pt x="168" y="54"/>
                  </a:lnTo>
                  <a:lnTo>
                    <a:pt x="164" y="46"/>
                  </a:lnTo>
                  <a:lnTo>
                    <a:pt x="160" y="39"/>
                  </a:lnTo>
                  <a:lnTo>
                    <a:pt x="155" y="32"/>
                  </a:lnTo>
                  <a:lnTo>
                    <a:pt x="149" y="26"/>
                  </a:lnTo>
                  <a:lnTo>
                    <a:pt x="143" y="20"/>
                  </a:lnTo>
                  <a:lnTo>
                    <a:pt x="136" y="15"/>
                  </a:lnTo>
                  <a:lnTo>
                    <a:pt x="129" y="11"/>
                  </a:lnTo>
                  <a:lnTo>
                    <a:pt x="121" y="7"/>
                  </a:lnTo>
                  <a:lnTo>
                    <a:pt x="113" y="4"/>
                  </a:lnTo>
                  <a:lnTo>
                    <a:pt x="105" y="2"/>
                  </a:lnTo>
                  <a:lnTo>
                    <a:pt x="96" y="1"/>
                  </a:lnTo>
                  <a:lnTo>
                    <a:pt x="87" y="0"/>
                  </a:lnTo>
                  <a:lnTo>
                    <a:pt x="87" y="0"/>
                  </a:lnTo>
                  <a:close/>
                  <a:moveTo>
                    <a:pt x="87" y="159"/>
                  </a:moveTo>
                  <a:lnTo>
                    <a:pt x="87" y="159"/>
                  </a:lnTo>
                  <a:lnTo>
                    <a:pt x="80" y="158"/>
                  </a:lnTo>
                  <a:lnTo>
                    <a:pt x="73" y="157"/>
                  </a:lnTo>
                  <a:lnTo>
                    <a:pt x="66" y="155"/>
                  </a:lnTo>
                  <a:lnTo>
                    <a:pt x="60" y="153"/>
                  </a:lnTo>
                  <a:lnTo>
                    <a:pt x="54" y="150"/>
                  </a:lnTo>
                  <a:lnTo>
                    <a:pt x="48" y="146"/>
                  </a:lnTo>
                  <a:lnTo>
                    <a:pt x="42" y="142"/>
                  </a:lnTo>
                  <a:lnTo>
                    <a:pt x="37" y="138"/>
                  </a:lnTo>
                  <a:lnTo>
                    <a:pt x="33" y="133"/>
                  </a:lnTo>
                  <a:lnTo>
                    <a:pt x="29" y="127"/>
                  </a:lnTo>
                  <a:lnTo>
                    <a:pt x="25" y="121"/>
                  </a:lnTo>
                  <a:lnTo>
                    <a:pt x="22" y="115"/>
                  </a:lnTo>
                  <a:lnTo>
                    <a:pt x="20" y="109"/>
                  </a:lnTo>
                  <a:lnTo>
                    <a:pt x="18" y="102"/>
                  </a:lnTo>
                  <a:lnTo>
                    <a:pt x="17" y="95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7" y="80"/>
                  </a:lnTo>
                  <a:lnTo>
                    <a:pt x="18" y="73"/>
                  </a:lnTo>
                  <a:lnTo>
                    <a:pt x="20" y="66"/>
                  </a:lnTo>
                  <a:lnTo>
                    <a:pt x="22" y="60"/>
                  </a:lnTo>
                  <a:lnTo>
                    <a:pt x="25" y="54"/>
                  </a:lnTo>
                  <a:lnTo>
                    <a:pt x="29" y="48"/>
                  </a:lnTo>
                  <a:lnTo>
                    <a:pt x="33" y="42"/>
                  </a:lnTo>
                  <a:lnTo>
                    <a:pt x="37" y="37"/>
                  </a:lnTo>
                  <a:lnTo>
                    <a:pt x="42" y="33"/>
                  </a:lnTo>
                  <a:lnTo>
                    <a:pt x="48" y="29"/>
                  </a:lnTo>
                  <a:lnTo>
                    <a:pt x="54" y="25"/>
                  </a:lnTo>
                  <a:lnTo>
                    <a:pt x="60" y="22"/>
                  </a:lnTo>
                  <a:lnTo>
                    <a:pt x="66" y="20"/>
                  </a:lnTo>
                  <a:lnTo>
                    <a:pt x="73" y="18"/>
                  </a:lnTo>
                  <a:lnTo>
                    <a:pt x="80" y="17"/>
                  </a:lnTo>
                  <a:lnTo>
                    <a:pt x="87" y="17"/>
                  </a:lnTo>
                  <a:lnTo>
                    <a:pt x="87" y="17"/>
                  </a:lnTo>
                  <a:lnTo>
                    <a:pt x="95" y="17"/>
                  </a:lnTo>
                  <a:lnTo>
                    <a:pt x="102" y="18"/>
                  </a:lnTo>
                  <a:lnTo>
                    <a:pt x="109" y="20"/>
                  </a:lnTo>
                  <a:lnTo>
                    <a:pt x="115" y="22"/>
                  </a:lnTo>
                  <a:lnTo>
                    <a:pt x="121" y="25"/>
                  </a:lnTo>
                  <a:lnTo>
                    <a:pt x="127" y="29"/>
                  </a:lnTo>
                  <a:lnTo>
                    <a:pt x="133" y="33"/>
                  </a:lnTo>
                  <a:lnTo>
                    <a:pt x="138" y="37"/>
                  </a:lnTo>
                  <a:lnTo>
                    <a:pt x="142" y="42"/>
                  </a:lnTo>
                  <a:lnTo>
                    <a:pt x="146" y="48"/>
                  </a:lnTo>
                  <a:lnTo>
                    <a:pt x="150" y="54"/>
                  </a:lnTo>
                  <a:lnTo>
                    <a:pt x="153" y="60"/>
                  </a:lnTo>
                  <a:lnTo>
                    <a:pt x="155" y="66"/>
                  </a:lnTo>
                  <a:lnTo>
                    <a:pt x="157" y="73"/>
                  </a:lnTo>
                  <a:lnTo>
                    <a:pt x="158" y="80"/>
                  </a:lnTo>
                  <a:lnTo>
                    <a:pt x="159" y="88"/>
                  </a:lnTo>
                  <a:lnTo>
                    <a:pt x="159" y="88"/>
                  </a:lnTo>
                  <a:lnTo>
                    <a:pt x="158" y="95"/>
                  </a:lnTo>
                  <a:lnTo>
                    <a:pt x="157" y="102"/>
                  </a:lnTo>
                  <a:lnTo>
                    <a:pt x="155" y="109"/>
                  </a:lnTo>
                  <a:lnTo>
                    <a:pt x="153" y="115"/>
                  </a:lnTo>
                  <a:lnTo>
                    <a:pt x="150" y="121"/>
                  </a:lnTo>
                  <a:lnTo>
                    <a:pt x="146" y="127"/>
                  </a:lnTo>
                  <a:lnTo>
                    <a:pt x="142" y="133"/>
                  </a:lnTo>
                  <a:lnTo>
                    <a:pt x="138" y="138"/>
                  </a:lnTo>
                  <a:lnTo>
                    <a:pt x="133" y="142"/>
                  </a:lnTo>
                  <a:lnTo>
                    <a:pt x="127" y="146"/>
                  </a:lnTo>
                  <a:lnTo>
                    <a:pt x="121" y="150"/>
                  </a:lnTo>
                  <a:lnTo>
                    <a:pt x="115" y="153"/>
                  </a:lnTo>
                  <a:lnTo>
                    <a:pt x="109" y="155"/>
                  </a:lnTo>
                  <a:lnTo>
                    <a:pt x="102" y="157"/>
                  </a:lnTo>
                  <a:lnTo>
                    <a:pt x="95" y="158"/>
                  </a:lnTo>
                  <a:lnTo>
                    <a:pt x="87" y="159"/>
                  </a:lnTo>
                  <a:lnTo>
                    <a:pt x="87" y="159"/>
                  </a:lnTo>
                  <a:close/>
                  <a:moveTo>
                    <a:pt x="87" y="43"/>
                  </a:moveTo>
                  <a:lnTo>
                    <a:pt x="87" y="43"/>
                  </a:lnTo>
                  <a:lnTo>
                    <a:pt x="90" y="42"/>
                  </a:lnTo>
                  <a:lnTo>
                    <a:pt x="91" y="40"/>
                  </a:lnTo>
                  <a:lnTo>
                    <a:pt x="91" y="23"/>
                  </a:lnTo>
                  <a:lnTo>
                    <a:pt x="91" y="23"/>
                  </a:lnTo>
                  <a:lnTo>
                    <a:pt x="90" y="21"/>
                  </a:lnTo>
                  <a:lnTo>
                    <a:pt x="87" y="20"/>
                  </a:lnTo>
                  <a:lnTo>
                    <a:pt x="87" y="20"/>
                  </a:lnTo>
                  <a:lnTo>
                    <a:pt x="85" y="21"/>
                  </a:lnTo>
                  <a:lnTo>
                    <a:pt x="84" y="23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85" y="42"/>
                  </a:lnTo>
                  <a:lnTo>
                    <a:pt x="87" y="43"/>
                  </a:lnTo>
                  <a:lnTo>
                    <a:pt x="87" y="43"/>
                  </a:lnTo>
                  <a:close/>
                  <a:moveTo>
                    <a:pt x="87" y="132"/>
                  </a:moveTo>
                  <a:lnTo>
                    <a:pt x="87" y="132"/>
                  </a:lnTo>
                  <a:lnTo>
                    <a:pt x="85" y="133"/>
                  </a:lnTo>
                  <a:lnTo>
                    <a:pt x="84" y="136"/>
                  </a:lnTo>
                  <a:lnTo>
                    <a:pt x="84" y="152"/>
                  </a:lnTo>
                  <a:lnTo>
                    <a:pt x="84" y="152"/>
                  </a:lnTo>
                  <a:lnTo>
                    <a:pt x="85" y="155"/>
                  </a:lnTo>
                  <a:lnTo>
                    <a:pt x="87" y="156"/>
                  </a:lnTo>
                  <a:lnTo>
                    <a:pt x="87" y="156"/>
                  </a:lnTo>
                  <a:lnTo>
                    <a:pt x="90" y="155"/>
                  </a:lnTo>
                  <a:lnTo>
                    <a:pt x="91" y="152"/>
                  </a:lnTo>
                  <a:lnTo>
                    <a:pt x="91" y="136"/>
                  </a:lnTo>
                  <a:lnTo>
                    <a:pt x="91" y="136"/>
                  </a:lnTo>
                  <a:lnTo>
                    <a:pt x="90" y="133"/>
                  </a:lnTo>
                  <a:lnTo>
                    <a:pt x="87" y="132"/>
                  </a:lnTo>
                  <a:lnTo>
                    <a:pt x="87" y="132"/>
                  </a:lnTo>
                  <a:close/>
                  <a:moveTo>
                    <a:pt x="39" y="84"/>
                  </a:moveTo>
                  <a:lnTo>
                    <a:pt x="23" y="84"/>
                  </a:lnTo>
                  <a:lnTo>
                    <a:pt x="23" y="84"/>
                  </a:lnTo>
                  <a:lnTo>
                    <a:pt x="20" y="85"/>
                  </a:lnTo>
                  <a:lnTo>
                    <a:pt x="19" y="88"/>
                  </a:lnTo>
                  <a:lnTo>
                    <a:pt x="19" y="88"/>
                  </a:lnTo>
                  <a:lnTo>
                    <a:pt x="20" y="90"/>
                  </a:lnTo>
                  <a:lnTo>
                    <a:pt x="23" y="91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42" y="90"/>
                  </a:lnTo>
                  <a:lnTo>
                    <a:pt x="43" y="88"/>
                  </a:lnTo>
                  <a:lnTo>
                    <a:pt x="43" y="88"/>
                  </a:lnTo>
                  <a:lnTo>
                    <a:pt x="42" y="85"/>
                  </a:lnTo>
                  <a:lnTo>
                    <a:pt x="39" y="84"/>
                  </a:lnTo>
                  <a:lnTo>
                    <a:pt x="39" y="84"/>
                  </a:lnTo>
                  <a:close/>
                  <a:moveTo>
                    <a:pt x="152" y="84"/>
                  </a:moveTo>
                  <a:lnTo>
                    <a:pt x="136" y="84"/>
                  </a:lnTo>
                  <a:lnTo>
                    <a:pt x="136" y="84"/>
                  </a:lnTo>
                  <a:lnTo>
                    <a:pt x="133" y="85"/>
                  </a:lnTo>
                  <a:lnTo>
                    <a:pt x="132" y="88"/>
                  </a:lnTo>
                  <a:lnTo>
                    <a:pt x="132" y="88"/>
                  </a:lnTo>
                  <a:lnTo>
                    <a:pt x="133" y="90"/>
                  </a:lnTo>
                  <a:lnTo>
                    <a:pt x="136" y="91"/>
                  </a:lnTo>
                  <a:lnTo>
                    <a:pt x="152" y="91"/>
                  </a:lnTo>
                  <a:lnTo>
                    <a:pt x="152" y="91"/>
                  </a:lnTo>
                  <a:lnTo>
                    <a:pt x="154" y="90"/>
                  </a:lnTo>
                  <a:lnTo>
                    <a:pt x="156" y="88"/>
                  </a:lnTo>
                  <a:lnTo>
                    <a:pt x="156" y="88"/>
                  </a:lnTo>
                  <a:lnTo>
                    <a:pt x="154" y="85"/>
                  </a:lnTo>
                  <a:lnTo>
                    <a:pt x="152" y="84"/>
                  </a:lnTo>
                  <a:lnTo>
                    <a:pt x="152" y="84"/>
                  </a:lnTo>
                  <a:close/>
                  <a:moveTo>
                    <a:pt x="140" y="100"/>
                  </a:moveTo>
                  <a:lnTo>
                    <a:pt x="92" y="79"/>
                  </a:lnTo>
                  <a:lnTo>
                    <a:pt x="92" y="79"/>
                  </a:lnTo>
                  <a:lnTo>
                    <a:pt x="90" y="79"/>
                  </a:lnTo>
                  <a:lnTo>
                    <a:pt x="88" y="79"/>
                  </a:lnTo>
                  <a:lnTo>
                    <a:pt x="66" y="45"/>
                  </a:lnTo>
                  <a:lnTo>
                    <a:pt x="66" y="45"/>
                  </a:lnTo>
                  <a:lnTo>
                    <a:pt x="63" y="44"/>
                  </a:lnTo>
                  <a:lnTo>
                    <a:pt x="61" y="44"/>
                  </a:lnTo>
                  <a:lnTo>
                    <a:pt x="61" y="44"/>
                  </a:lnTo>
                  <a:lnTo>
                    <a:pt x="59" y="46"/>
                  </a:lnTo>
                  <a:lnTo>
                    <a:pt x="60" y="49"/>
                  </a:lnTo>
                  <a:lnTo>
                    <a:pt x="82" y="83"/>
                  </a:lnTo>
                  <a:lnTo>
                    <a:pt x="82" y="83"/>
                  </a:lnTo>
                  <a:lnTo>
                    <a:pt x="82" y="85"/>
                  </a:lnTo>
                  <a:lnTo>
                    <a:pt x="82" y="87"/>
                  </a:lnTo>
                  <a:lnTo>
                    <a:pt x="84" y="91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54" y="127"/>
                  </a:lnTo>
                  <a:lnTo>
                    <a:pt x="55" y="128"/>
                  </a:lnTo>
                  <a:lnTo>
                    <a:pt x="55" y="128"/>
                  </a:lnTo>
                  <a:lnTo>
                    <a:pt x="55" y="128"/>
                  </a:lnTo>
                  <a:lnTo>
                    <a:pt x="55" y="128"/>
                  </a:lnTo>
                  <a:lnTo>
                    <a:pt x="56" y="128"/>
                  </a:lnTo>
                  <a:lnTo>
                    <a:pt x="85" y="92"/>
                  </a:lnTo>
                  <a:lnTo>
                    <a:pt x="85" y="92"/>
                  </a:lnTo>
                  <a:lnTo>
                    <a:pt x="86" y="92"/>
                  </a:lnTo>
                  <a:lnTo>
                    <a:pt x="134" y="113"/>
                  </a:lnTo>
                  <a:lnTo>
                    <a:pt x="134" y="113"/>
                  </a:lnTo>
                  <a:lnTo>
                    <a:pt x="137" y="114"/>
                  </a:lnTo>
                  <a:lnTo>
                    <a:pt x="137" y="114"/>
                  </a:lnTo>
                  <a:lnTo>
                    <a:pt x="141" y="113"/>
                  </a:lnTo>
                  <a:lnTo>
                    <a:pt x="143" y="112"/>
                  </a:lnTo>
                  <a:lnTo>
                    <a:pt x="144" y="110"/>
                  </a:lnTo>
                  <a:lnTo>
                    <a:pt x="144" y="110"/>
                  </a:lnTo>
                  <a:lnTo>
                    <a:pt x="144" y="107"/>
                  </a:lnTo>
                  <a:lnTo>
                    <a:pt x="144" y="104"/>
                  </a:lnTo>
                  <a:lnTo>
                    <a:pt x="142" y="102"/>
                  </a:lnTo>
                  <a:lnTo>
                    <a:pt x="140" y="100"/>
                  </a:lnTo>
                  <a:lnTo>
                    <a:pt x="140" y="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9"/>
            <p:cNvSpPr>
              <a:spLocks noEditPoints="1"/>
            </p:cNvSpPr>
            <p:nvPr/>
          </p:nvSpPr>
          <p:spPr bwMode="auto">
            <a:xfrm>
              <a:off x="15579" y="4385"/>
              <a:ext cx="606" cy="828"/>
            </a:xfrm>
            <a:custGeom>
              <a:avLst/>
              <a:gdLst>
                <a:gd name="T0" fmla="*/ 64 w 99"/>
                <a:gd name="T1" fmla="*/ 10 h 189"/>
                <a:gd name="T2" fmla="*/ 49 w 99"/>
                <a:gd name="T3" fmla="*/ 9 h 189"/>
                <a:gd name="T4" fmla="*/ 35 w 99"/>
                <a:gd name="T5" fmla="*/ 17 h 189"/>
                <a:gd name="T6" fmla="*/ 15 w 99"/>
                <a:gd name="T7" fmla="*/ 52 h 189"/>
                <a:gd name="T8" fmla="*/ 9 w 99"/>
                <a:gd name="T9" fmla="*/ 103 h 189"/>
                <a:gd name="T10" fmla="*/ 11 w 99"/>
                <a:gd name="T11" fmla="*/ 134 h 189"/>
                <a:gd name="T12" fmla="*/ 23 w 99"/>
                <a:gd name="T13" fmla="*/ 163 h 189"/>
                <a:gd name="T14" fmla="*/ 40 w 99"/>
                <a:gd name="T15" fmla="*/ 178 h 189"/>
                <a:gd name="T16" fmla="*/ 59 w 99"/>
                <a:gd name="T17" fmla="*/ 180 h 189"/>
                <a:gd name="T18" fmla="*/ 82 w 99"/>
                <a:gd name="T19" fmla="*/ 172 h 189"/>
                <a:gd name="T20" fmla="*/ 60 w 99"/>
                <a:gd name="T21" fmla="*/ 187 h 189"/>
                <a:gd name="T22" fmla="*/ 36 w 99"/>
                <a:gd name="T23" fmla="*/ 185 h 189"/>
                <a:gd name="T24" fmla="*/ 18 w 99"/>
                <a:gd name="T25" fmla="*/ 170 h 189"/>
                <a:gd name="T26" fmla="*/ 3 w 99"/>
                <a:gd name="T27" fmla="*/ 137 h 189"/>
                <a:gd name="T28" fmla="*/ 0 w 99"/>
                <a:gd name="T29" fmla="*/ 103 h 189"/>
                <a:gd name="T30" fmla="*/ 7 w 99"/>
                <a:gd name="T31" fmla="*/ 49 h 189"/>
                <a:gd name="T32" fmla="*/ 29 w 99"/>
                <a:gd name="T33" fmla="*/ 11 h 189"/>
                <a:gd name="T34" fmla="*/ 48 w 99"/>
                <a:gd name="T35" fmla="*/ 1 h 189"/>
                <a:gd name="T36" fmla="*/ 68 w 99"/>
                <a:gd name="T37" fmla="*/ 3 h 189"/>
                <a:gd name="T38" fmla="*/ 84 w 99"/>
                <a:gd name="T39" fmla="*/ 17 h 189"/>
                <a:gd name="T40" fmla="*/ 97 w 99"/>
                <a:gd name="T41" fmla="*/ 46 h 189"/>
                <a:gd name="T42" fmla="*/ 99 w 99"/>
                <a:gd name="T43" fmla="*/ 75 h 189"/>
                <a:gd name="T44" fmla="*/ 93 w 99"/>
                <a:gd name="T45" fmla="*/ 124 h 189"/>
                <a:gd name="T46" fmla="*/ 84 w 99"/>
                <a:gd name="T47" fmla="*/ 141 h 189"/>
                <a:gd name="T48" fmla="*/ 71 w 99"/>
                <a:gd name="T49" fmla="*/ 147 h 189"/>
                <a:gd name="T50" fmla="*/ 60 w 99"/>
                <a:gd name="T51" fmla="*/ 141 h 189"/>
                <a:gd name="T52" fmla="*/ 49 w 99"/>
                <a:gd name="T53" fmla="*/ 144 h 189"/>
                <a:gd name="T54" fmla="*/ 34 w 99"/>
                <a:gd name="T55" fmla="*/ 146 h 189"/>
                <a:gd name="T56" fmla="*/ 25 w 99"/>
                <a:gd name="T57" fmla="*/ 137 h 189"/>
                <a:gd name="T58" fmla="*/ 20 w 99"/>
                <a:gd name="T59" fmla="*/ 108 h 189"/>
                <a:gd name="T60" fmla="*/ 24 w 99"/>
                <a:gd name="T61" fmla="*/ 71 h 189"/>
                <a:gd name="T62" fmla="*/ 38 w 99"/>
                <a:gd name="T63" fmla="*/ 46 h 189"/>
                <a:gd name="T64" fmla="*/ 48 w 99"/>
                <a:gd name="T65" fmla="*/ 40 h 189"/>
                <a:gd name="T66" fmla="*/ 60 w 99"/>
                <a:gd name="T67" fmla="*/ 43 h 189"/>
                <a:gd name="T68" fmla="*/ 80 w 99"/>
                <a:gd name="T69" fmla="*/ 42 h 189"/>
                <a:gd name="T70" fmla="*/ 68 w 99"/>
                <a:gd name="T71" fmla="*/ 132 h 189"/>
                <a:gd name="T72" fmla="*/ 77 w 99"/>
                <a:gd name="T73" fmla="*/ 134 h 189"/>
                <a:gd name="T74" fmla="*/ 85 w 99"/>
                <a:gd name="T75" fmla="*/ 124 h 189"/>
                <a:gd name="T76" fmla="*/ 92 w 99"/>
                <a:gd name="T77" fmla="*/ 75 h 189"/>
                <a:gd name="T78" fmla="*/ 89 w 99"/>
                <a:gd name="T79" fmla="*/ 49 h 189"/>
                <a:gd name="T80" fmla="*/ 78 w 99"/>
                <a:gd name="T81" fmla="*/ 22 h 189"/>
                <a:gd name="T82" fmla="*/ 59 w 99"/>
                <a:gd name="T83" fmla="*/ 55 h 189"/>
                <a:gd name="T84" fmla="*/ 49 w 99"/>
                <a:gd name="T85" fmla="*/ 54 h 189"/>
                <a:gd name="T86" fmla="*/ 41 w 99"/>
                <a:gd name="T87" fmla="*/ 63 h 189"/>
                <a:gd name="T88" fmla="*/ 34 w 99"/>
                <a:gd name="T89" fmla="*/ 107 h 189"/>
                <a:gd name="T90" fmla="*/ 36 w 99"/>
                <a:gd name="T91" fmla="*/ 128 h 189"/>
                <a:gd name="T92" fmla="*/ 43 w 99"/>
                <a:gd name="T93" fmla="*/ 133 h 189"/>
                <a:gd name="T94" fmla="*/ 48 w 99"/>
                <a:gd name="T95" fmla="*/ 131 h 189"/>
                <a:gd name="T96" fmla="*/ 56 w 99"/>
                <a:gd name="T97" fmla="*/ 117 h 189"/>
                <a:gd name="T98" fmla="*/ 60 w 99"/>
                <a:gd name="T99" fmla="*/ 5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9" h="189">
                  <a:moveTo>
                    <a:pt x="73" y="17"/>
                  </a:moveTo>
                  <a:lnTo>
                    <a:pt x="73" y="17"/>
                  </a:lnTo>
                  <a:lnTo>
                    <a:pt x="69" y="13"/>
                  </a:lnTo>
                  <a:lnTo>
                    <a:pt x="64" y="10"/>
                  </a:lnTo>
                  <a:lnTo>
                    <a:pt x="59" y="9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49" y="9"/>
                  </a:lnTo>
                  <a:lnTo>
                    <a:pt x="44" y="10"/>
                  </a:lnTo>
                  <a:lnTo>
                    <a:pt x="39" y="13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29" y="24"/>
                  </a:lnTo>
                  <a:lnTo>
                    <a:pt x="23" y="33"/>
                  </a:lnTo>
                  <a:lnTo>
                    <a:pt x="19" y="42"/>
                  </a:lnTo>
                  <a:lnTo>
                    <a:pt x="15" y="52"/>
                  </a:lnTo>
                  <a:lnTo>
                    <a:pt x="12" y="63"/>
                  </a:lnTo>
                  <a:lnTo>
                    <a:pt x="10" y="75"/>
                  </a:lnTo>
                  <a:lnTo>
                    <a:pt x="9" y="89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9" y="114"/>
                  </a:lnTo>
                  <a:lnTo>
                    <a:pt x="10" y="125"/>
                  </a:lnTo>
                  <a:lnTo>
                    <a:pt x="11" y="134"/>
                  </a:lnTo>
                  <a:lnTo>
                    <a:pt x="13" y="143"/>
                  </a:lnTo>
                  <a:lnTo>
                    <a:pt x="16" y="151"/>
                  </a:lnTo>
                  <a:lnTo>
                    <a:pt x="19" y="157"/>
                  </a:lnTo>
                  <a:lnTo>
                    <a:pt x="23" y="163"/>
                  </a:lnTo>
                  <a:lnTo>
                    <a:pt x="28" y="169"/>
                  </a:lnTo>
                  <a:lnTo>
                    <a:pt x="28" y="169"/>
                  </a:lnTo>
                  <a:lnTo>
                    <a:pt x="34" y="174"/>
                  </a:lnTo>
                  <a:lnTo>
                    <a:pt x="40" y="178"/>
                  </a:lnTo>
                  <a:lnTo>
                    <a:pt x="46" y="180"/>
                  </a:lnTo>
                  <a:lnTo>
                    <a:pt x="52" y="181"/>
                  </a:lnTo>
                  <a:lnTo>
                    <a:pt x="52" y="181"/>
                  </a:lnTo>
                  <a:lnTo>
                    <a:pt x="59" y="180"/>
                  </a:lnTo>
                  <a:lnTo>
                    <a:pt x="65" y="177"/>
                  </a:lnTo>
                  <a:lnTo>
                    <a:pt x="72" y="172"/>
                  </a:lnTo>
                  <a:lnTo>
                    <a:pt x="78" y="166"/>
                  </a:lnTo>
                  <a:lnTo>
                    <a:pt x="82" y="172"/>
                  </a:lnTo>
                  <a:lnTo>
                    <a:pt x="82" y="172"/>
                  </a:lnTo>
                  <a:lnTo>
                    <a:pt x="75" y="179"/>
                  </a:lnTo>
                  <a:lnTo>
                    <a:pt x="68" y="184"/>
                  </a:lnTo>
                  <a:lnTo>
                    <a:pt x="60" y="187"/>
                  </a:lnTo>
                  <a:lnTo>
                    <a:pt x="51" y="189"/>
                  </a:lnTo>
                  <a:lnTo>
                    <a:pt x="51" y="189"/>
                  </a:lnTo>
                  <a:lnTo>
                    <a:pt x="43" y="188"/>
                  </a:lnTo>
                  <a:lnTo>
                    <a:pt x="36" y="185"/>
                  </a:lnTo>
                  <a:lnTo>
                    <a:pt x="30" y="182"/>
                  </a:lnTo>
                  <a:lnTo>
                    <a:pt x="23" y="176"/>
                  </a:lnTo>
                  <a:lnTo>
                    <a:pt x="23" y="176"/>
                  </a:lnTo>
                  <a:lnTo>
                    <a:pt x="18" y="170"/>
                  </a:lnTo>
                  <a:lnTo>
                    <a:pt x="13" y="163"/>
                  </a:lnTo>
                  <a:lnTo>
                    <a:pt x="9" y="155"/>
                  </a:lnTo>
                  <a:lnTo>
                    <a:pt x="6" y="146"/>
                  </a:lnTo>
                  <a:lnTo>
                    <a:pt x="3" y="137"/>
                  </a:lnTo>
                  <a:lnTo>
                    <a:pt x="2" y="126"/>
                  </a:lnTo>
                  <a:lnTo>
                    <a:pt x="0" y="115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1" y="88"/>
                  </a:lnTo>
                  <a:lnTo>
                    <a:pt x="2" y="74"/>
                  </a:lnTo>
                  <a:lnTo>
                    <a:pt x="4" y="61"/>
                  </a:lnTo>
                  <a:lnTo>
                    <a:pt x="7" y="49"/>
                  </a:lnTo>
                  <a:lnTo>
                    <a:pt x="12" y="38"/>
                  </a:lnTo>
                  <a:lnTo>
                    <a:pt x="17" y="28"/>
                  </a:lnTo>
                  <a:lnTo>
                    <a:pt x="23" y="19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5" y="7"/>
                  </a:lnTo>
                  <a:lnTo>
                    <a:pt x="41" y="3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61" y="1"/>
                  </a:lnTo>
                  <a:lnTo>
                    <a:pt x="68" y="3"/>
                  </a:lnTo>
                  <a:lnTo>
                    <a:pt x="74" y="7"/>
                  </a:lnTo>
                  <a:lnTo>
                    <a:pt x="80" y="11"/>
                  </a:lnTo>
                  <a:lnTo>
                    <a:pt x="80" y="11"/>
                  </a:lnTo>
                  <a:lnTo>
                    <a:pt x="84" y="17"/>
                  </a:lnTo>
                  <a:lnTo>
                    <a:pt x="88" y="23"/>
                  </a:lnTo>
                  <a:lnTo>
                    <a:pt x="92" y="30"/>
                  </a:lnTo>
                  <a:lnTo>
                    <a:pt x="94" y="37"/>
                  </a:lnTo>
                  <a:lnTo>
                    <a:pt x="97" y="46"/>
                  </a:lnTo>
                  <a:lnTo>
                    <a:pt x="98" y="55"/>
                  </a:lnTo>
                  <a:lnTo>
                    <a:pt x="99" y="65"/>
                  </a:lnTo>
                  <a:lnTo>
                    <a:pt x="99" y="75"/>
                  </a:lnTo>
                  <a:lnTo>
                    <a:pt x="99" y="75"/>
                  </a:lnTo>
                  <a:lnTo>
                    <a:pt x="98" y="98"/>
                  </a:lnTo>
                  <a:lnTo>
                    <a:pt x="97" y="108"/>
                  </a:lnTo>
                  <a:lnTo>
                    <a:pt x="95" y="117"/>
                  </a:lnTo>
                  <a:lnTo>
                    <a:pt x="93" y="124"/>
                  </a:lnTo>
                  <a:lnTo>
                    <a:pt x="91" y="131"/>
                  </a:lnTo>
                  <a:lnTo>
                    <a:pt x="87" y="137"/>
                  </a:lnTo>
                  <a:lnTo>
                    <a:pt x="84" y="141"/>
                  </a:lnTo>
                  <a:lnTo>
                    <a:pt x="84" y="141"/>
                  </a:lnTo>
                  <a:lnTo>
                    <a:pt x="81" y="144"/>
                  </a:lnTo>
                  <a:lnTo>
                    <a:pt x="78" y="146"/>
                  </a:lnTo>
                  <a:lnTo>
                    <a:pt x="74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66" y="146"/>
                  </a:lnTo>
                  <a:lnTo>
                    <a:pt x="63" y="144"/>
                  </a:lnTo>
                  <a:lnTo>
                    <a:pt x="60" y="141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4" y="141"/>
                  </a:lnTo>
                  <a:lnTo>
                    <a:pt x="49" y="144"/>
                  </a:lnTo>
                  <a:lnTo>
                    <a:pt x="45" y="146"/>
                  </a:lnTo>
                  <a:lnTo>
                    <a:pt x="41" y="147"/>
                  </a:lnTo>
                  <a:lnTo>
                    <a:pt x="41" y="147"/>
                  </a:lnTo>
                  <a:lnTo>
                    <a:pt x="34" y="146"/>
                  </a:lnTo>
                  <a:lnTo>
                    <a:pt x="32" y="145"/>
                  </a:lnTo>
                  <a:lnTo>
                    <a:pt x="29" y="143"/>
                  </a:lnTo>
                  <a:lnTo>
                    <a:pt x="29" y="143"/>
                  </a:lnTo>
                  <a:lnTo>
                    <a:pt x="25" y="137"/>
                  </a:lnTo>
                  <a:lnTo>
                    <a:pt x="22" y="129"/>
                  </a:lnTo>
                  <a:lnTo>
                    <a:pt x="21" y="120"/>
                  </a:lnTo>
                  <a:lnTo>
                    <a:pt x="20" y="108"/>
                  </a:lnTo>
                  <a:lnTo>
                    <a:pt x="20" y="108"/>
                  </a:lnTo>
                  <a:lnTo>
                    <a:pt x="20" y="98"/>
                  </a:lnTo>
                  <a:lnTo>
                    <a:pt x="21" y="88"/>
                  </a:lnTo>
                  <a:lnTo>
                    <a:pt x="22" y="79"/>
                  </a:lnTo>
                  <a:lnTo>
                    <a:pt x="24" y="71"/>
                  </a:lnTo>
                  <a:lnTo>
                    <a:pt x="27" y="63"/>
                  </a:lnTo>
                  <a:lnTo>
                    <a:pt x="30" y="57"/>
                  </a:lnTo>
                  <a:lnTo>
                    <a:pt x="34" y="51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41" y="43"/>
                  </a:lnTo>
                  <a:lnTo>
                    <a:pt x="45" y="41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6" y="41"/>
                  </a:lnTo>
                  <a:lnTo>
                    <a:pt x="60" y="43"/>
                  </a:lnTo>
                  <a:lnTo>
                    <a:pt x="63" y="46"/>
                  </a:lnTo>
                  <a:lnTo>
                    <a:pt x="66" y="50"/>
                  </a:lnTo>
                  <a:lnTo>
                    <a:pt x="70" y="42"/>
                  </a:lnTo>
                  <a:lnTo>
                    <a:pt x="80" y="42"/>
                  </a:lnTo>
                  <a:lnTo>
                    <a:pt x="67" y="125"/>
                  </a:lnTo>
                  <a:lnTo>
                    <a:pt x="67" y="125"/>
                  </a:lnTo>
                  <a:lnTo>
                    <a:pt x="67" y="129"/>
                  </a:lnTo>
                  <a:lnTo>
                    <a:pt x="68" y="132"/>
                  </a:lnTo>
                  <a:lnTo>
                    <a:pt x="70" y="134"/>
                  </a:lnTo>
                  <a:lnTo>
                    <a:pt x="73" y="135"/>
                  </a:lnTo>
                  <a:lnTo>
                    <a:pt x="73" y="135"/>
                  </a:lnTo>
                  <a:lnTo>
                    <a:pt x="77" y="134"/>
                  </a:lnTo>
                  <a:lnTo>
                    <a:pt x="80" y="131"/>
                  </a:lnTo>
                  <a:lnTo>
                    <a:pt x="80" y="131"/>
                  </a:lnTo>
                  <a:lnTo>
                    <a:pt x="83" y="128"/>
                  </a:lnTo>
                  <a:lnTo>
                    <a:pt x="85" y="124"/>
                  </a:lnTo>
                  <a:lnTo>
                    <a:pt x="87" y="118"/>
                  </a:lnTo>
                  <a:lnTo>
                    <a:pt x="89" y="112"/>
                  </a:lnTo>
                  <a:lnTo>
                    <a:pt x="91" y="96"/>
                  </a:lnTo>
                  <a:lnTo>
                    <a:pt x="92" y="75"/>
                  </a:lnTo>
                  <a:lnTo>
                    <a:pt x="92" y="75"/>
                  </a:lnTo>
                  <a:lnTo>
                    <a:pt x="91" y="66"/>
                  </a:lnTo>
                  <a:lnTo>
                    <a:pt x="90" y="57"/>
                  </a:lnTo>
                  <a:lnTo>
                    <a:pt x="89" y="49"/>
                  </a:lnTo>
                  <a:lnTo>
                    <a:pt x="87" y="41"/>
                  </a:lnTo>
                  <a:lnTo>
                    <a:pt x="85" y="34"/>
                  </a:lnTo>
                  <a:lnTo>
                    <a:pt x="81" y="28"/>
                  </a:lnTo>
                  <a:lnTo>
                    <a:pt x="78" y="22"/>
                  </a:lnTo>
                  <a:lnTo>
                    <a:pt x="73" y="17"/>
                  </a:lnTo>
                  <a:lnTo>
                    <a:pt x="73" y="17"/>
                  </a:lnTo>
                  <a:close/>
                  <a:moveTo>
                    <a:pt x="59" y="55"/>
                  </a:moveTo>
                  <a:lnTo>
                    <a:pt x="59" y="55"/>
                  </a:lnTo>
                  <a:lnTo>
                    <a:pt x="56" y="54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49" y="54"/>
                  </a:lnTo>
                  <a:lnTo>
                    <a:pt x="46" y="55"/>
                  </a:lnTo>
                  <a:lnTo>
                    <a:pt x="46" y="55"/>
                  </a:lnTo>
                  <a:lnTo>
                    <a:pt x="43" y="59"/>
                  </a:lnTo>
                  <a:lnTo>
                    <a:pt x="41" y="63"/>
                  </a:lnTo>
                  <a:lnTo>
                    <a:pt x="38" y="68"/>
                  </a:lnTo>
                  <a:lnTo>
                    <a:pt x="37" y="74"/>
                  </a:lnTo>
                  <a:lnTo>
                    <a:pt x="34" y="89"/>
                  </a:lnTo>
                  <a:lnTo>
                    <a:pt x="34" y="107"/>
                  </a:lnTo>
                  <a:lnTo>
                    <a:pt x="34" y="107"/>
                  </a:lnTo>
                  <a:lnTo>
                    <a:pt x="34" y="116"/>
                  </a:lnTo>
                  <a:lnTo>
                    <a:pt x="35" y="123"/>
                  </a:lnTo>
                  <a:lnTo>
                    <a:pt x="36" y="128"/>
                  </a:lnTo>
                  <a:lnTo>
                    <a:pt x="38" y="131"/>
                  </a:lnTo>
                  <a:lnTo>
                    <a:pt x="38" y="131"/>
                  </a:lnTo>
                  <a:lnTo>
                    <a:pt x="41" y="133"/>
                  </a:lnTo>
                  <a:lnTo>
                    <a:pt x="43" y="133"/>
                  </a:lnTo>
                  <a:lnTo>
                    <a:pt x="43" y="133"/>
                  </a:lnTo>
                  <a:lnTo>
                    <a:pt x="46" y="133"/>
                  </a:lnTo>
                  <a:lnTo>
                    <a:pt x="48" y="131"/>
                  </a:lnTo>
                  <a:lnTo>
                    <a:pt x="48" y="131"/>
                  </a:lnTo>
                  <a:lnTo>
                    <a:pt x="51" y="128"/>
                  </a:lnTo>
                  <a:lnTo>
                    <a:pt x="54" y="124"/>
                  </a:lnTo>
                  <a:lnTo>
                    <a:pt x="55" y="121"/>
                  </a:lnTo>
                  <a:lnTo>
                    <a:pt x="56" y="117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1" y="60"/>
                  </a:lnTo>
                  <a:lnTo>
                    <a:pt x="60" y="58"/>
                  </a:lnTo>
                  <a:lnTo>
                    <a:pt x="59" y="55"/>
                  </a:lnTo>
                  <a:lnTo>
                    <a:pt x="59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"/>
            <p:cNvSpPr>
              <a:spLocks noEditPoints="1"/>
            </p:cNvSpPr>
            <p:nvPr/>
          </p:nvSpPr>
          <p:spPr bwMode="auto">
            <a:xfrm>
              <a:off x="13695" y="4831"/>
              <a:ext cx="472" cy="822"/>
            </a:xfrm>
            <a:custGeom>
              <a:avLst/>
              <a:gdLst>
                <a:gd name="T0" fmla="*/ 68 w 68"/>
                <a:gd name="T1" fmla="*/ 112 h 167"/>
                <a:gd name="T2" fmla="*/ 65 w 68"/>
                <a:gd name="T3" fmla="*/ 128 h 167"/>
                <a:gd name="T4" fmla="*/ 59 w 68"/>
                <a:gd name="T5" fmla="*/ 139 h 167"/>
                <a:gd name="T6" fmla="*/ 54 w 68"/>
                <a:gd name="T7" fmla="*/ 143 h 167"/>
                <a:gd name="T8" fmla="*/ 44 w 68"/>
                <a:gd name="T9" fmla="*/ 148 h 167"/>
                <a:gd name="T10" fmla="*/ 40 w 68"/>
                <a:gd name="T11" fmla="*/ 167 h 167"/>
                <a:gd name="T12" fmla="*/ 30 w 68"/>
                <a:gd name="T13" fmla="*/ 149 h 167"/>
                <a:gd name="T14" fmla="*/ 24 w 68"/>
                <a:gd name="T15" fmla="*/ 149 h 167"/>
                <a:gd name="T16" fmla="*/ 14 w 68"/>
                <a:gd name="T17" fmla="*/ 144 h 167"/>
                <a:gd name="T18" fmla="*/ 10 w 68"/>
                <a:gd name="T19" fmla="*/ 140 h 167"/>
                <a:gd name="T20" fmla="*/ 2 w 68"/>
                <a:gd name="T21" fmla="*/ 126 h 167"/>
                <a:gd name="T22" fmla="*/ 0 w 68"/>
                <a:gd name="T23" fmla="*/ 104 h 167"/>
                <a:gd name="T24" fmla="*/ 17 w 68"/>
                <a:gd name="T25" fmla="*/ 104 h 167"/>
                <a:gd name="T26" fmla="*/ 17 w 68"/>
                <a:gd name="T27" fmla="*/ 121 h 167"/>
                <a:gd name="T28" fmla="*/ 21 w 68"/>
                <a:gd name="T29" fmla="*/ 131 h 167"/>
                <a:gd name="T30" fmla="*/ 26 w 68"/>
                <a:gd name="T31" fmla="*/ 135 h 167"/>
                <a:gd name="T32" fmla="*/ 30 w 68"/>
                <a:gd name="T33" fmla="*/ 86 h 167"/>
                <a:gd name="T34" fmla="*/ 16 w 68"/>
                <a:gd name="T35" fmla="*/ 73 h 167"/>
                <a:gd name="T36" fmla="*/ 10 w 68"/>
                <a:gd name="T37" fmla="*/ 67 h 167"/>
                <a:gd name="T38" fmla="*/ 4 w 68"/>
                <a:gd name="T39" fmla="*/ 53 h 167"/>
                <a:gd name="T40" fmla="*/ 3 w 68"/>
                <a:gd name="T41" fmla="*/ 46 h 167"/>
                <a:gd name="T42" fmla="*/ 5 w 68"/>
                <a:gd name="T43" fmla="*/ 33 h 167"/>
                <a:gd name="T44" fmla="*/ 12 w 68"/>
                <a:gd name="T45" fmla="*/ 23 h 167"/>
                <a:gd name="T46" fmla="*/ 17 w 68"/>
                <a:gd name="T47" fmla="*/ 19 h 167"/>
                <a:gd name="T48" fmla="*/ 25 w 68"/>
                <a:gd name="T49" fmla="*/ 14 h 167"/>
                <a:gd name="T50" fmla="*/ 30 w 68"/>
                <a:gd name="T51" fmla="*/ 0 h 167"/>
                <a:gd name="T52" fmla="*/ 40 w 68"/>
                <a:gd name="T53" fmla="*/ 14 h 167"/>
                <a:gd name="T54" fmla="*/ 44 w 68"/>
                <a:gd name="T55" fmla="*/ 14 h 167"/>
                <a:gd name="T56" fmla="*/ 52 w 68"/>
                <a:gd name="T57" fmla="*/ 18 h 167"/>
                <a:gd name="T58" fmla="*/ 56 w 68"/>
                <a:gd name="T59" fmla="*/ 21 h 167"/>
                <a:gd name="T60" fmla="*/ 64 w 68"/>
                <a:gd name="T61" fmla="*/ 33 h 167"/>
                <a:gd name="T62" fmla="*/ 66 w 68"/>
                <a:gd name="T63" fmla="*/ 50 h 167"/>
                <a:gd name="T64" fmla="*/ 51 w 68"/>
                <a:gd name="T65" fmla="*/ 50 h 167"/>
                <a:gd name="T66" fmla="*/ 50 w 68"/>
                <a:gd name="T67" fmla="*/ 39 h 167"/>
                <a:gd name="T68" fmla="*/ 46 w 68"/>
                <a:gd name="T69" fmla="*/ 31 h 167"/>
                <a:gd name="T70" fmla="*/ 42 w 68"/>
                <a:gd name="T71" fmla="*/ 28 h 167"/>
                <a:gd name="T72" fmla="*/ 40 w 68"/>
                <a:gd name="T73" fmla="*/ 71 h 167"/>
                <a:gd name="T74" fmla="*/ 48 w 68"/>
                <a:gd name="T75" fmla="*/ 78 h 167"/>
                <a:gd name="T76" fmla="*/ 57 w 68"/>
                <a:gd name="T77" fmla="*/ 86 h 167"/>
                <a:gd name="T78" fmla="*/ 65 w 68"/>
                <a:gd name="T79" fmla="*/ 98 h 167"/>
                <a:gd name="T80" fmla="*/ 68 w 68"/>
                <a:gd name="T81" fmla="*/ 112 h 167"/>
                <a:gd name="T82" fmla="*/ 23 w 68"/>
                <a:gd name="T83" fmla="*/ 30 h 167"/>
                <a:gd name="T84" fmla="*/ 21 w 68"/>
                <a:gd name="T85" fmla="*/ 33 h 167"/>
                <a:gd name="T86" fmla="*/ 18 w 68"/>
                <a:gd name="T87" fmla="*/ 40 h 167"/>
                <a:gd name="T88" fmla="*/ 18 w 68"/>
                <a:gd name="T89" fmla="*/ 45 h 167"/>
                <a:gd name="T90" fmla="*/ 21 w 68"/>
                <a:gd name="T91" fmla="*/ 55 h 167"/>
                <a:gd name="T92" fmla="*/ 30 w 68"/>
                <a:gd name="T93" fmla="*/ 67 h 167"/>
                <a:gd name="T94" fmla="*/ 30 w 68"/>
                <a:gd name="T95" fmla="*/ 27 h 167"/>
                <a:gd name="T96" fmla="*/ 23 w 68"/>
                <a:gd name="T97" fmla="*/ 30 h 167"/>
                <a:gd name="T98" fmla="*/ 40 w 68"/>
                <a:gd name="T99" fmla="*/ 136 h 167"/>
                <a:gd name="T100" fmla="*/ 44 w 68"/>
                <a:gd name="T101" fmla="*/ 134 h 167"/>
                <a:gd name="T102" fmla="*/ 49 w 68"/>
                <a:gd name="T103" fmla="*/ 130 h 167"/>
                <a:gd name="T104" fmla="*/ 51 w 68"/>
                <a:gd name="T105" fmla="*/ 124 h 167"/>
                <a:gd name="T106" fmla="*/ 52 w 68"/>
                <a:gd name="T107" fmla="*/ 115 h 167"/>
                <a:gd name="T108" fmla="*/ 49 w 68"/>
                <a:gd name="T109" fmla="*/ 101 h 167"/>
                <a:gd name="T110" fmla="*/ 40 w 68"/>
                <a:gd name="T111" fmla="*/ 9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8" h="167">
                  <a:moveTo>
                    <a:pt x="68" y="112"/>
                  </a:moveTo>
                  <a:lnTo>
                    <a:pt x="68" y="112"/>
                  </a:lnTo>
                  <a:lnTo>
                    <a:pt x="67" y="120"/>
                  </a:lnTo>
                  <a:lnTo>
                    <a:pt x="65" y="128"/>
                  </a:lnTo>
                  <a:lnTo>
                    <a:pt x="63" y="134"/>
                  </a:lnTo>
                  <a:lnTo>
                    <a:pt x="59" y="139"/>
                  </a:lnTo>
                  <a:lnTo>
                    <a:pt x="59" y="139"/>
                  </a:lnTo>
                  <a:lnTo>
                    <a:pt x="54" y="143"/>
                  </a:lnTo>
                  <a:lnTo>
                    <a:pt x="49" y="146"/>
                  </a:lnTo>
                  <a:lnTo>
                    <a:pt x="44" y="148"/>
                  </a:lnTo>
                  <a:lnTo>
                    <a:pt x="40" y="149"/>
                  </a:lnTo>
                  <a:lnTo>
                    <a:pt x="40" y="167"/>
                  </a:lnTo>
                  <a:lnTo>
                    <a:pt x="30" y="167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24" y="149"/>
                  </a:lnTo>
                  <a:lnTo>
                    <a:pt x="19" y="147"/>
                  </a:lnTo>
                  <a:lnTo>
                    <a:pt x="14" y="144"/>
                  </a:lnTo>
                  <a:lnTo>
                    <a:pt x="10" y="140"/>
                  </a:lnTo>
                  <a:lnTo>
                    <a:pt x="10" y="140"/>
                  </a:lnTo>
                  <a:lnTo>
                    <a:pt x="5" y="134"/>
                  </a:lnTo>
                  <a:lnTo>
                    <a:pt x="2" y="126"/>
                  </a:lnTo>
                  <a:lnTo>
                    <a:pt x="1" y="116"/>
                  </a:lnTo>
                  <a:lnTo>
                    <a:pt x="0" y="104"/>
                  </a:lnTo>
                  <a:lnTo>
                    <a:pt x="17" y="104"/>
                  </a:lnTo>
                  <a:lnTo>
                    <a:pt x="17" y="104"/>
                  </a:lnTo>
                  <a:lnTo>
                    <a:pt x="16" y="113"/>
                  </a:lnTo>
                  <a:lnTo>
                    <a:pt x="17" y="121"/>
                  </a:lnTo>
                  <a:lnTo>
                    <a:pt x="19" y="127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26" y="135"/>
                  </a:lnTo>
                  <a:lnTo>
                    <a:pt x="30" y="136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10" y="67"/>
                  </a:lnTo>
                  <a:lnTo>
                    <a:pt x="6" y="60"/>
                  </a:lnTo>
                  <a:lnTo>
                    <a:pt x="4" y="53"/>
                  </a:lnTo>
                  <a:lnTo>
                    <a:pt x="3" y="46"/>
                  </a:lnTo>
                  <a:lnTo>
                    <a:pt x="3" y="46"/>
                  </a:lnTo>
                  <a:lnTo>
                    <a:pt x="4" y="39"/>
                  </a:lnTo>
                  <a:lnTo>
                    <a:pt x="5" y="33"/>
                  </a:lnTo>
                  <a:lnTo>
                    <a:pt x="8" y="28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7" y="19"/>
                  </a:lnTo>
                  <a:lnTo>
                    <a:pt x="21" y="16"/>
                  </a:lnTo>
                  <a:lnTo>
                    <a:pt x="25" y="14"/>
                  </a:lnTo>
                  <a:lnTo>
                    <a:pt x="30" y="14"/>
                  </a:lnTo>
                  <a:lnTo>
                    <a:pt x="30" y="0"/>
                  </a:lnTo>
                  <a:lnTo>
                    <a:pt x="40" y="0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8" y="16"/>
                  </a:lnTo>
                  <a:lnTo>
                    <a:pt x="52" y="18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61" y="27"/>
                  </a:lnTo>
                  <a:lnTo>
                    <a:pt x="64" y="33"/>
                  </a:lnTo>
                  <a:lnTo>
                    <a:pt x="66" y="41"/>
                  </a:lnTo>
                  <a:lnTo>
                    <a:pt x="66" y="50"/>
                  </a:lnTo>
                  <a:lnTo>
                    <a:pt x="51" y="50"/>
                  </a:lnTo>
                  <a:lnTo>
                    <a:pt x="51" y="50"/>
                  </a:lnTo>
                  <a:lnTo>
                    <a:pt x="51" y="44"/>
                  </a:lnTo>
                  <a:lnTo>
                    <a:pt x="50" y="39"/>
                  </a:lnTo>
                  <a:lnTo>
                    <a:pt x="48" y="34"/>
                  </a:lnTo>
                  <a:lnTo>
                    <a:pt x="46" y="31"/>
                  </a:lnTo>
                  <a:lnTo>
                    <a:pt x="46" y="31"/>
                  </a:lnTo>
                  <a:lnTo>
                    <a:pt x="42" y="28"/>
                  </a:lnTo>
                  <a:lnTo>
                    <a:pt x="40" y="27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48" y="78"/>
                  </a:lnTo>
                  <a:lnTo>
                    <a:pt x="57" y="86"/>
                  </a:lnTo>
                  <a:lnTo>
                    <a:pt x="57" y="86"/>
                  </a:lnTo>
                  <a:lnTo>
                    <a:pt x="62" y="92"/>
                  </a:lnTo>
                  <a:lnTo>
                    <a:pt x="65" y="98"/>
                  </a:lnTo>
                  <a:lnTo>
                    <a:pt x="67" y="105"/>
                  </a:lnTo>
                  <a:lnTo>
                    <a:pt x="68" y="112"/>
                  </a:lnTo>
                  <a:lnTo>
                    <a:pt x="68" y="112"/>
                  </a:lnTo>
                  <a:close/>
                  <a:moveTo>
                    <a:pt x="23" y="30"/>
                  </a:moveTo>
                  <a:lnTo>
                    <a:pt x="23" y="30"/>
                  </a:lnTo>
                  <a:lnTo>
                    <a:pt x="21" y="33"/>
                  </a:lnTo>
                  <a:lnTo>
                    <a:pt x="19" y="36"/>
                  </a:lnTo>
                  <a:lnTo>
                    <a:pt x="18" y="40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9" y="50"/>
                  </a:lnTo>
                  <a:lnTo>
                    <a:pt x="21" y="55"/>
                  </a:lnTo>
                  <a:lnTo>
                    <a:pt x="25" y="61"/>
                  </a:lnTo>
                  <a:lnTo>
                    <a:pt x="30" y="67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27" y="28"/>
                  </a:lnTo>
                  <a:lnTo>
                    <a:pt x="23" y="30"/>
                  </a:lnTo>
                  <a:lnTo>
                    <a:pt x="23" y="30"/>
                  </a:lnTo>
                  <a:close/>
                  <a:moveTo>
                    <a:pt x="40" y="136"/>
                  </a:moveTo>
                  <a:lnTo>
                    <a:pt x="40" y="136"/>
                  </a:lnTo>
                  <a:lnTo>
                    <a:pt x="44" y="134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50" y="128"/>
                  </a:lnTo>
                  <a:lnTo>
                    <a:pt x="51" y="124"/>
                  </a:lnTo>
                  <a:lnTo>
                    <a:pt x="52" y="115"/>
                  </a:lnTo>
                  <a:lnTo>
                    <a:pt x="52" y="115"/>
                  </a:lnTo>
                  <a:lnTo>
                    <a:pt x="51" y="108"/>
                  </a:lnTo>
                  <a:lnTo>
                    <a:pt x="49" y="101"/>
                  </a:lnTo>
                  <a:lnTo>
                    <a:pt x="45" y="95"/>
                  </a:lnTo>
                  <a:lnTo>
                    <a:pt x="40" y="90"/>
                  </a:lnTo>
                  <a:lnTo>
                    <a:pt x="40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14996" y="6408"/>
              <a:ext cx="607" cy="612"/>
            </a:xfrm>
            <a:custGeom>
              <a:avLst/>
              <a:gdLst>
                <a:gd name="T0" fmla="*/ 16 w 121"/>
                <a:gd name="T1" fmla="*/ 91 h 122"/>
                <a:gd name="T2" fmla="*/ 6 w 121"/>
                <a:gd name="T3" fmla="*/ 95 h 122"/>
                <a:gd name="T4" fmla="*/ 2 w 121"/>
                <a:gd name="T5" fmla="*/ 105 h 122"/>
                <a:gd name="T6" fmla="*/ 3 w 121"/>
                <a:gd name="T7" fmla="*/ 111 h 122"/>
                <a:gd name="T8" fmla="*/ 11 w 121"/>
                <a:gd name="T9" fmla="*/ 118 h 122"/>
                <a:gd name="T10" fmla="*/ 16 w 121"/>
                <a:gd name="T11" fmla="*/ 120 h 122"/>
                <a:gd name="T12" fmla="*/ 27 w 121"/>
                <a:gd name="T13" fmla="*/ 115 h 122"/>
                <a:gd name="T14" fmla="*/ 31 w 121"/>
                <a:gd name="T15" fmla="*/ 105 h 122"/>
                <a:gd name="T16" fmla="*/ 30 w 121"/>
                <a:gd name="T17" fmla="*/ 99 h 122"/>
                <a:gd name="T18" fmla="*/ 22 w 121"/>
                <a:gd name="T19" fmla="*/ 92 h 122"/>
                <a:gd name="T20" fmla="*/ 16 w 121"/>
                <a:gd name="T21" fmla="*/ 91 h 122"/>
                <a:gd name="T22" fmla="*/ 9 w 121"/>
                <a:gd name="T23" fmla="*/ 0 h 122"/>
                <a:gd name="T24" fmla="*/ 3 w 121"/>
                <a:gd name="T25" fmla="*/ 3 h 122"/>
                <a:gd name="T26" fmla="*/ 0 w 121"/>
                <a:gd name="T27" fmla="*/ 10 h 122"/>
                <a:gd name="T28" fmla="*/ 1 w 121"/>
                <a:gd name="T29" fmla="*/ 13 h 122"/>
                <a:gd name="T30" fmla="*/ 6 w 121"/>
                <a:gd name="T31" fmla="*/ 18 h 122"/>
                <a:gd name="T32" fmla="*/ 9 w 121"/>
                <a:gd name="T33" fmla="*/ 19 h 122"/>
                <a:gd name="T34" fmla="*/ 28 w 121"/>
                <a:gd name="T35" fmla="*/ 21 h 122"/>
                <a:gd name="T36" fmla="*/ 46 w 121"/>
                <a:gd name="T37" fmla="*/ 26 h 122"/>
                <a:gd name="T38" fmla="*/ 61 w 121"/>
                <a:gd name="T39" fmla="*/ 35 h 122"/>
                <a:gd name="T40" fmla="*/ 75 w 121"/>
                <a:gd name="T41" fmla="*/ 46 h 122"/>
                <a:gd name="T42" fmla="*/ 87 w 121"/>
                <a:gd name="T43" fmla="*/ 60 h 122"/>
                <a:gd name="T44" fmla="*/ 95 w 121"/>
                <a:gd name="T45" fmla="*/ 76 h 122"/>
                <a:gd name="T46" fmla="*/ 101 w 121"/>
                <a:gd name="T47" fmla="*/ 93 h 122"/>
                <a:gd name="T48" fmla="*/ 103 w 121"/>
                <a:gd name="T49" fmla="*/ 112 h 122"/>
                <a:gd name="T50" fmla="*/ 103 w 121"/>
                <a:gd name="T51" fmla="*/ 116 h 122"/>
                <a:gd name="T52" fmla="*/ 108 w 121"/>
                <a:gd name="T53" fmla="*/ 121 h 122"/>
                <a:gd name="T54" fmla="*/ 112 w 121"/>
                <a:gd name="T55" fmla="*/ 121 h 122"/>
                <a:gd name="T56" fmla="*/ 119 w 121"/>
                <a:gd name="T57" fmla="*/ 119 h 122"/>
                <a:gd name="T58" fmla="*/ 121 w 121"/>
                <a:gd name="T59" fmla="*/ 112 h 122"/>
                <a:gd name="T60" fmla="*/ 121 w 121"/>
                <a:gd name="T61" fmla="*/ 101 h 122"/>
                <a:gd name="T62" fmla="*/ 116 w 121"/>
                <a:gd name="T63" fmla="*/ 79 h 122"/>
                <a:gd name="T64" fmla="*/ 108 w 121"/>
                <a:gd name="T65" fmla="*/ 59 h 122"/>
                <a:gd name="T66" fmla="*/ 96 w 121"/>
                <a:gd name="T67" fmla="*/ 41 h 122"/>
                <a:gd name="T68" fmla="*/ 80 w 121"/>
                <a:gd name="T69" fmla="*/ 26 h 122"/>
                <a:gd name="T70" fmla="*/ 63 w 121"/>
                <a:gd name="T71" fmla="*/ 14 h 122"/>
                <a:gd name="T72" fmla="*/ 43 w 121"/>
                <a:gd name="T73" fmla="*/ 5 h 122"/>
                <a:gd name="T74" fmla="*/ 21 w 121"/>
                <a:gd name="T75" fmla="*/ 1 h 122"/>
                <a:gd name="T76" fmla="*/ 9 w 121"/>
                <a:gd name="T77" fmla="*/ 0 h 122"/>
                <a:gd name="T78" fmla="*/ 9 w 121"/>
                <a:gd name="T79" fmla="*/ 43 h 122"/>
                <a:gd name="T80" fmla="*/ 2 w 121"/>
                <a:gd name="T81" fmla="*/ 46 h 122"/>
                <a:gd name="T82" fmla="*/ 0 w 121"/>
                <a:gd name="T83" fmla="*/ 53 h 122"/>
                <a:gd name="T84" fmla="*/ 0 w 121"/>
                <a:gd name="T85" fmla="*/ 56 h 122"/>
                <a:gd name="T86" fmla="*/ 5 w 121"/>
                <a:gd name="T87" fmla="*/ 61 h 122"/>
                <a:gd name="T88" fmla="*/ 9 w 121"/>
                <a:gd name="T89" fmla="*/ 62 h 122"/>
                <a:gd name="T90" fmla="*/ 29 w 121"/>
                <a:gd name="T91" fmla="*/ 66 h 122"/>
                <a:gd name="T92" fmla="*/ 45 w 121"/>
                <a:gd name="T93" fmla="*/ 77 h 122"/>
                <a:gd name="T94" fmla="*/ 55 w 121"/>
                <a:gd name="T95" fmla="*/ 93 h 122"/>
                <a:gd name="T96" fmla="*/ 59 w 121"/>
                <a:gd name="T97" fmla="*/ 113 h 122"/>
                <a:gd name="T98" fmla="*/ 60 w 121"/>
                <a:gd name="T99" fmla="*/ 116 h 122"/>
                <a:gd name="T100" fmla="*/ 65 w 121"/>
                <a:gd name="T101" fmla="*/ 121 h 122"/>
                <a:gd name="T102" fmla="*/ 69 w 121"/>
                <a:gd name="T103" fmla="*/ 122 h 122"/>
                <a:gd name="T104" fmla="*/ 75 w 121"/>
                <a:gd name="T105" fmla="*/ 119 h 122"/>
                <a:gd name="T106" fmla="*/ 78 w 121"/>
                <a:gd name="T107" fmla="*/ 113 h 122"/>
                <a:gd name="T108" fmla="*/ 78 w 121"/>
                <a:gd name="T109" fmla="*/ 106 h 122"/>
                <a:gd name="T110" fmla="*/ 75 w 121"/>
                <a:gd name="T111" fmla="*/ 92 h 122"/>
                <a:gd name="T112" fmla="*/ 70 w 121"/>
                <a:gd name="T113" fmla="*/ 80 h 122"/>
                <a:gd name="T114" fmla="*/ 62 w 121"/>
                <a:gd name="T115" fmla="*/ 69 h 122"/>
                <a:gd name="T116" fmla="*/ 53 w 121"/>
                <a:gd name="T117" fmla="*/ 59 h 122"/>
                <a:gd name="T118" fmla="*/ 42 w 121"/>
                <a:gd name="T119" fmla="*/ 52 h 122"/>
                <a:gd name="T120" fmla="*/ 29 w 121"/>
                <a:gd name="T121" fmla="*/ 46 h 122"/>
                <a:gd name="T122" fmla="*/ 16 w 121"/>
                <a:gd name="T123" fmla="*/ 44 h 122"/>
                <a:gd name="T124" fmla="*/ 9 w 121"/>
                <a:gd name="T125" fmla="*/ 4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1" h="122">
                  <a:moveTo>
                    <a:pt x="16" y="91"/>
                  </a:moveTo>
                  <a:lnTo>
                    <a:pt x="16" y="91"/>
                  </a:lnTo>
                  <a:lnTo>
                    <a:pt x="11" y="92"/>
                  </a:lnTo>
                  <a:lnTo>
                    <a:pt x="6" y="95"/>
                  </a:lnTo>
                  <a:lnTo>
                    <a:pt x="3" y="99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3" y="111"/>
                  </a:lnTo>
                  <a:lnTo>
                    <a:pt x="6" y="115"/>
                  </a:lnTo>
                  <a:lnTo>
                    <a:pt x="11" y="118"/>
                  </a:lnTo>
                  <a:lnTo>
                    <a:pt x="16" y="120"/>
                  </a:lnTo>
                  <a:lnTo>
                    <a:pt x="16" y="120"/>
                  </a:lnTo>
                  <a:lnTo>
                    <a:pt x="22" y="118"/>
                  </a:lnTo>
                  <a:lnTo>
                    <a:pt x="27" y="115"/>
                  </a:lnTo>
                  <a:lnTo>
                    <a:pt x="30" y="111"/>
                  </a:lnTo>
                  <a:lnTo>
                    <a:pt x="31" y="105"/>
                  </a:lnTo>
                  <a:lnTo>
                    <a:pt x="31" y="105"/>
                  </a:lnTo>
                  <a:lnTo>
                    <a:pt x="30" y="99"/>
                  </a:lnTo>
                  <a:lnTo>
                    <a:pt x="27" y="95"/>
                  </a:lnTo>
                  <a:lnTo>
                    <a:pt x="22" y="92"/>
                  </a:lnTo>
                  <a:lnTo>
                    <a:pt x="16" y="91"/>
                  </a:lnTo>
                  <a:lnTo>
                    <a:pt x="16" y="91"/>
                  </a:lnTo>
                  <a:close/>
                  <a:moveTo>
                    <a:pt x="9" y="0"/>
                  </a:moveTo>
                  <a:lnTo>
                    <a:pt x="9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1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3"/>
                  </a:lnTo>
                  <a:lnTo>
                    <a:pt x="3" y="16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9" y="19"/>
                  </a:lnTo>
                  <a:lnTo>
                    <a:pt x="28" y="21"/>
                  </a:lnTo>
                  <a:lnTo>
                    <a:pt x="37" y="23"/>
                  </a:lnTo>
                  <a:lnTo>
                    <a:pt x="46" y="26"/>
                  </a:lnTo>
                  <a:lnTo>
                    <a:pt x="54" y="30"/>
                  </a:lnTo>
                  <a:lnTo>
                    <a:pt x="61" y="35"/>
                  </a:lnTo>
                  <a:lnTo>
                    <a:pt x="69" y="40"/>
                  </a:lnTo>
                  <a:lnTo>
                    <a:pt x="75" y="46"/>
                  </a:lnTo>
                  <a:lnTo>
                    <a:pt x="81" y="53"/>
                  </a:lnTo>
                  <a:lnTo>
                    <a:pt x="87" y="60"/>
                  </a:lnTo>
                  <a:lnTo>
                    <a:pt x="91" y="68"/>
                  </a:lnTo>
                  <a:lnTo>
                    <a:pt x="95" y="76"/>
                  </a:lnTo>
                  <a:lnTo>
                    <a:pt x="98" y="84"/>
                  </a:lnTo>
                  <a:lnTo>
                    <a:pt x="101" y="93"/>
                  </a:lnTo>
                  <a:lnTo>
                    <a:pt x="102" y="103"/>
                  </a:lnTo>
                  <a:lnTo>
                    <a:pt x="103" y="112"/>
                  </a:lnTo>
                  <a:lnTo>
                    <a:pt x="103" y="112"/>
                  </a:lnTo>
                  <a:lnTo>
                    <a:pt x="103" y="116"/>
                  </a:lnTo>
                  <a:lnTo>
                    <a:pt x="105" y="119"/>
                  </a:lnTo>
                  <a:lnTo>
                    <a:pt x="108" y="121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6" y="121"/>
                  </a:lnTo>
                  <a:lnTo>
                    <a:pt x="119" y="119"/>
                  </a:lnTo>
                  <a:lnTo>
                    <a:pt x="121" y="116"/>
                  </a:lnTo>
                  <a:lnTo>
                    <a:pt x="121" y="112"/>
                  </a:lnTo>
                  <a:lnTo>
                    <a:pt x="121" y="112"/>
                  </a:lnTo>
                  <a:lnTo>
                    <a:pt x="121" y="101"/>
                  </a:lnTo>
                  <a:lnTo>
                    <a:pt x="119" y="90"/>
                  </a:lnTo>
                  <a:lnTo>
                    <a:pt x="116" y="79"/>
                  </a:lnTo>
                  <a:lnTo>
                    <a:pt x="112" y="69"/>
                  </a:lnTo>
                  <a:lnTo>
                    <a:pt x="108" y="59"/>
                  </a:lnTo>
                  <a:lnTo>
                    <a:pt x="102" y="50"/>
                  </a:lnTo>
                  <a:lnTo>
                    <a:pt x="96" y="41"/>
                  </a:lnTo>
                  <a:lnTo>
                    <a:pt x="88" y="33"/>
                  </a:lnTo>
                  <a:lnTo>
                    <a:pt x="80" y="26"/>
                  </a:lnTo>
                  <a:lnTo>
                    <a:pt x="72" y="19"/>
                  </a:lnTo>
                  <a:lnTo>
                    <a:pt x="63" y="14"/>
                  </a:lnTo>
                  <a:lnTo>
                    <a:pt x="53" y="9"/>
                  </a:lnTo>
                  <a:lnTo>
                    <a:pt x="43" y="5"/>
                  </a:lnTo>
                  <a:lnTo>
                    <a:pt x="32" y="2"/>
                  </a:lnTo>
                  <a:lnTo>
                    <a:pt x="21" y="1"/>
                  </a:lnTo>
                  <a:lnTo>
                    <a:pt x="9" y="0"/>
                  </a:lnTo>
                  <a:lnTo>
                    <a:pt x="9" y="0"/>
                  </a:lnTo>
                  <a:close/>
                  <a:moveTo>
                    <a:pt x="9" y="43"/>
                  </a:moveTo>
                  <a:lnTo>
                    <a:pt x="9" y="43"/>
                  </a:lnTo>
                  <a:lnTo>
                    <a:pt x="5" y="44"/>
                  </a:lnTo>
                  <a:lnTo>
                    <a:pt x="2" y="46"/>
                  </a:lnTo>
                  <a:lnTo>
                    <a:pt x="0" y="4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2" y="59"/>
                  </a:lnTo>
                  <a:lnTo>
                    <a:pt x="5" y="61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9" y="63"/>
                  </a:lnTo>
                  <a:lnTo>
                    <a:pt x="29" y="66"/>
                  </a:lnTo>
                  <a:lnTo>
                    <a:pt x="37" y="71"/>
                  </a:lnTo>
                  <a:lnTo>
                    <a:pt x="45" y="77"/>
                  </a:lnTo>
                  <a:lnTo>
                    <a:pt x="51" y="84"/>
                  </a:lnTo>
                  <a:lnTo>
                    <a:pt x="55" y="93"/>
                  </a:lnTo>
                  <a:lnTo>
                    <a:pt x="58" y="102"/>
                  </a:lnTo>
                  <a:lnTo>
                    <a:pt x="59" y="113"/>
                  </a:lnTo>
                  <a:lnTo>
                    <a:pt x="59" y="113"/>
                  </a:lnTo>
                  <a:lnTo>
                    <a:pt x="60" y="116"/>
                  </a:lnTo>
                  <a:lnTo>
                    <a:pt x="62" y="119"/>
                  </a:lnTo>
                  <a:lnTo>
                    <a:pt x="65" y="121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72" y="121"/>
                  </a:lnTo>
                  <a:lnTo>
                    <a:pt x="75" y="119"/>
                  </a:lnTo>
                  <a:lnTo>
                    <a:pt x="77" y="116"/>
                  </a:lnTo>
                  <a:lnTo>
                    <a:pt x="78" y="113"/>
                  </a:lnTo>
                  <a:lnTo>
                    <a:pt x="78" y="113"/>
                  </a:lnTo>
                  <a:lnTo>
                    <a:pt x="78" y="106"/>
                  </a:lnTo>
                  <a:lnTo>
                    <a:pt x="77" y="99"/>
                  </a:lnTo>
                  <a:lnTo>
                    <a:pt x="75" y="92"/>
                  </a:lnTo>
                  <a:lnTo>
                    <a:pt x="73" y="86"/>
                  </a:lnTo>
                  <a:lnTo>
                    <a:pt x="70" y="80"/>
                  </a:lnTo>
                  <a:lnTo>
                    <a:pt x="66" y="74"/>
                  </a:lnTo>
                  <a:lnTo>
                    <a:pt x="62" y="69"/>
                  </a:lnTo>
                  <a:lnTo>
                    <a:pt x="58" y="64"/>
                  </a:lnTo>
                  <a:lnTo>
                    <a:pt x="53" y="59"/>
                  </a:lnTo>
                  <a:lnTo>
                    <a:pt x="48" y="55"/>
                  </a:lnTo>
                  <a:lnTo>
                    <a:pt x="42" y="52"/>
                  </a:lnTo>
                  <a:lnTo>
                    <a:pt x="36" y="49"/>
                  </a:lnTo>
                  <a:lnTo>
                    <a:pt x="29" y="46"/>
                  </a:lnTo>
                  <a:lnTo>
                    <a:pt x="23" y="45"/>
                  </a:lnTo>
                  <a:lnTo>
                    <a:pt x="16" y="44"/>
                  </a:lnTo>
                  <a:lnTo>
                    <a:pt x="9" y="43"/>
                  </a:lnTo>
                  <a:lnTo>
                    <a:pt x="9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0"/>
            <p:cNvSpPr>
              <a:spLocks noEditPoints="1"/>
            </p:cNvSpPr>
            <p:nvPr/>
          </p:nvSpPr>
          <p:spPr bwMode="auto">
            <a:xfrm>
              <a:off x="11175" y="4036"/>
              <a:ext cx="568" cy="681"/>
            </a:xfrm>
            <a:custGeom>
              <a:avLst/>
              <a:gdLst>
                <a:gd name="T0" fmla="*/ 128 w 160"/>
                <a:gd name="T1" fmla="*/ 0 h 192"/>
                <a:gd name="T2" fmla="*/ 0 w 160"/>
                <a:gd name="T3" fmla="*/ 164 h 192"/>
                <a:gd name="T4" fmla="*/ 32 w 160"/>
                <a:gd name="T5" fmla="*/ 192 h 192"/>
                <a:gd name="T6" fmla="*/ 160 w 160"/>
                <a:gd name="T7" fmla="*/ 166 h 192"/>
                <a:gd name="T8" fmla="*/ 128 w 160"/>
                <a:gd name="T9" fmla="*/ 29 h 192"/>
                <a:gd name="T10" fmla="*/ 13 w 160"/>
                <a:gd name="T11" fmla="*/ 13 h 192"/>
                <a:gd name="T12" fmla="*/ 115 w 160"/>
                <a:gd name="T13" fmla="*/ 131 h 192"/>
                <a:gd name="T14" fmla="*/ 95 w 160"/>
                <a:gd name="T15" fmla="*/ 151 h 192"/>
                <a:gd name="T16" fmla="*/ 120 w 160"/>
                <a:gd name="T17" fmla="*/ 136 h 192"/>
                <a:gd name="T18" fmla="*/ 100 w 160"/>
                <a:gd name="T19" fmla="*/ 136 h 192"/>
                <a:gd name="T20" fmla="*/ 132 w 160"/>
                <a:gd name="T21" fmla="*/ 175 h 192"/>
                <a:gd name="T22" fmla="*/ 143 w 160"/>
                <a:gd name="T23" fmla="*/ 164 h 192"/>
                <a:gd name="T24" fmla="*/ 147 w 160"/>
                <a:gd name="T25" fmla="*/ 159 h 192"/>
                <a:gd name="T26" fmla="*/ 127 w 160"/>
                <a:gd name="T27" fmla="*/ 179 h 192"/>
                <a:gd name="T28" fmla="*/ 45 w 160"/>
                <a:gd name="T29" fmla="*/ 164 h 192"/>
                <a:gd name="T30" fmla="*/ 128 w 160"/>
                <a:gd name="T31" fmla="*/ 138 h 192"/>
                <a:gd name="T32" fmla="*/ 147 w 160"/>
                <a:gd name="T33" fmla="*/ 42 h 192"/>
                <a:gd name="T34" fmla="*/ 37 w 160"/>
                <a:gd name="T35" fmla="*/ 56 h 192"/>
                <a:gd name="T36" fmla="*/ 91 w 160"/>
                <a:gd name="T37" fmla="*/ 56 h 192"/>
                <a:gd name="T38" fmla="*/ 95 w 160"/>
                <a:gd name="T39" fmla="*/ 55 h 192"/>
                <a:gd name="T40" fmla="*/ 96 w 160"/>
                <a:gd name="T41" fmla="*/ 51 h 192"/>
                <a:gd name="T42" fmla="*/ 96 w 160"/>
                <a:gd name="T43" fmla="*/ 50 h 192"/>
                <a:gd name="T44" fmla="*/ 93 w 160"/>
                <a:gd name="T45" fmla="*/ 47 h 192"/>
                <a:gd name="T46" fmla="*/ 37 w 160"/>
                <a:gd name="T47" fmla="*/ 47 h 192"/>
                <a:gd name="T48" fmla="*/ 35 w 160"/>
                <a:gd name="T49" fmla="*/ 47 h 192"/>
                <a:gd name="T50" fmla="*/ 33 w 160"/>
                <a:gd name="T51" fmla="*/ 50 h 192"/>
                <a:gd name="T52" fmla="*/ 32 w 160"/>
                <a:gd name="T53" fmla="*/ 51 h 192"/>
                <a:gd name="T54" fmla="*/ 34 w 160"/>
                <a:gd name="T55" fmla="*/ 55 h 192"/>
                <a:gd name="T56" fmla="*/ 37 w 160"/>
                <a:gd name="T57" fmla="*/ 56 h 192"/>
                <a:gd name="T58" fmla="*/ 37 w 160"/>
                <a:gd name="T59" fmla="*/ 82 h 192"/>
                <a:gd name="T60" fmla="*/ 91 w 160"/>
                <a:gd name="T61" fmla="*/ 82 h 192"/>
                <a:gd name="T62" fmla="*/ 95 w 160"/>
                <a:gd name="T63" fmla="*/ 81 h 192"/>
                <a:gd name="T64" fmla="*/ 96 w 160"/>
                <a:gd name="T65" fmla="*/ 78 h 192"/>
                <a:gd name="T66" fmla="*/ 96 w 160"/>
                <a:gd name="T67" fmla="*/ 76 h 192"/>
                <a:gd name="T68" fmla="*/ 93 w 160"/>
                <a:gd name="T69" fmla="*/ 73 h 192"/>
                <a:gd name="T70" fmla="*/ 37 w 160"/>
                <a:gd name="T71" fmla="*/ 73 h 192"/>
                <a:gd name="T72" fmla="*/ 35 w 160"/>
                <a:gd name="T73" fmla="*/ 73 h 192"/>
                <a:gd name="T74" fmla="*/ 33 w 160"/>
                <a:gd name="T75" fmla="*/ 76 h 192"/>
                <a:gd name="T76" fmla="*/ 32 w 160"/>
                <a:gd name="T77" fmla="*/ 78 h 192"/>
                <a:gd name="T78" fmla="*/ 34 w 160"/>
                <a:gd name="T79" fmla="*/ 81 h 192"/>
                <a:gd name="T80" fmla="*/ 37 w 160"/>
                <a:gd name="T81" fmla="*/ 82 h 192"/>
                <a:gd name="T82" fmla="*/ 91 w 160"/>
                <a:gd name="T83" fmla="*/ 99 h 192"/>
                <a:gd name="T84" fmla="*/ 37 w 160"/>
                <a:gd name="T85" fmla="*/ 99 h 192"/>
                <a:gd name="T86" fmla="*/ 34 w 160"/>
                <a:gd name="T87" fmla="*/ 101 h 192"/>
                <a:gd name="T88" fmla="*/ 32 w 160"/>
                <a:gd name="T89" fmla="*/ 104 h 192"/>
                <a:gd name="T90" fmla="*/ 33 w 160"/>
                <a:gd name="T91" fmla="*/ 106 h 192"/>
                <a:gd name="T92" fmla="*/ 35 w 160"/>
                <a:gd name="T93" fmla="*/ 108 h 192"/>
                <a:gd name="T94" fmla="*/ 91 w 160"/>
                <a:gd name="T95" fmla="*/ 109 h 192"/>
                <a:gd name="T96" fmla="*/ 93 w 160"/>
                <a:gd name="T97" fmla="*/ 108 h 192"/>
                <a:gd name="T98" fmla="*/ 96 w 160"/>
                <a:gd name="T99" fmla="*/ 106 h 192"/>
                <a:gd name="T100" fmla="*/ 96 w 160"/>
                <a:gd name="T101" fmla="*/ 104 h 192"/>
                <a:gd name="T102" fmla="*/ 95 w 160"/>
                <a:gd name="T103" fmla="*/ 101 h 192"/>
                <a:gd name="T104" fmla="*/ 91 w 160"/>
                <a:gd name="T105" fmla="*/ 9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92">
                  <a:moveTo>
                    <a:pt x="128" y="29"/>
                  </a:moveTo>
                  <a:lnTo>
                    <a:pt x="128" y="0"/>
                  </a:lnTo>
                  <a:lnTo>
                    <a:pt x="0" y="0"/>
                  </a:lnTo>
                  <a:lnTo>
                    <a:pt x="0" y="164"/>
                  </a:lnTo>
                  <a:lnTo>
                    <a:pt x="32" y="164"/>
                  </a:lnTo>
                  <a:lnTo>
                    <a:pt x="32" y="192"/>
                  </a:lnTo>
                  <a:lnTo>
                    <a:pt x="133" y="192"/>
                  </a:lnTo>
                  <a:lnTo>
                    <a:pt x="160" y="166"/>
                  </a:lnTo>
                  <a:lnTo>
                    <a:pt x="160" y="29"/>
                  </a:lnTo>
                  <a:lnTo>
                    <a:pt x="128" y="29"/>
                  </a:lnTo>
                  <a:close/>
                  <a:moveTo>
                    <a:pt x="13" y="151"/>
                  </a:moveTo>
                  <a:lnTo>
                    <a:pt x="13" y="13"/>
                  </a:lnTo>
                  <a:lnTo>
                    <a:pt x="115" y="13"/>
                  </a:lnTo>
                  <a:lnTo>
                    <a:pt x="115" y="131"/>
                  </a:lnTo>
                  <a:lnTo>
                    <a:pt x="95" y="131"/>
                  </a:lnTo>
                  <a:lnTo>
                    <a:pt x="95" y="151"/>
                  </a:lnTo>
                  <a:lnTo>
                    <a:pt x="13" y="151"/>
                  </a:lnTo>
                  <a:close/>
                  <a:moveTo>
                    <a:pt x="120" y="136"/>
                  </a:moveTo>
                  <a:lnTo>
                    <a:pt x="100" y="156"/>
                  </a:lnTo>
                  <a:lnTo>
                    <a:pt x="100" y="136"/>
                  </a:lnTo>
                  <a:lnTo>
                    <a:pt x="120" y="136"/>
                  </a:lnTo>
                  <a:close/>
                  <a:moveTo>
                    <a:pt x="132" y="175"/>
                  </a:moveTo>
                  <a:lnTo>
                    <a:pt x="132" y="164"/>
                  </a:lnTo>
                  <a:lnTo>
                    <a:pt x="143" y="164"/>
                  </a:lnTo>
                  <a:lnTo>
                    <a:pt x="132" y="175"/>
                  </a:lnTo>
                  <a:close/>
                  <a:moveTo>
                    <a:pt x="147" y="159"/>
                  </a:moveTo>
                  <a:lnTo>
                    <a:pt x="127" y="159"/>
                  </a:lnTo>
                  <a:lnTo>
                    <a:pt x="127" y="179"/>
                  </a:lnTo>
                  <a:lnTo>
                    <a:pt x="45" y="179"/>
                  </a:lnTo>
                  <a:lnTo>
                    <a:pt x="45" y="164"/>
                  </a:lnTo>
                  <a:lnTo>
                    <a:pt x="102" y="164"/>
                  </a:lnTo>
                  <a:lnTo>
                    <a:pt x="128" y="138"/>
                  </a:lnTo>
                  <a:lnTo>
                    <a:pt x="128" y="42"/>
                  </a:lnTo>
                  <a:lnTo>
                    <a:pt x="147" y="42"/>
                  </a:lnTo>
                  <a:lnTo>
                    <a:pt x="147" y="159"/>
                  </a:lnTo>
                  <a:close/>
                  <a:moveTo>
                    <a:pt x="37" y="56"/>
                  </a:moveTo>
                  <a:lnTo>
                    <a:pt x="91" y="56"/>
                  </a:lnTo>
                  <a:lnTo>
                    <a:pt x="91" y="56"/>
                  </a:lnTo>
                  <a:lnTo>
                    <a:pt x="93" y="56"/>
                  </a:lnTo>
                  <a:lnTo>
                    <a:pt x="95" y="55"/>
                  </a:lnTo>
                  <a:lnTo>
                    <a:pt x="96" y="53"/>
                  </a:lnTo>
                  <a:lnTo>
                    <a:pt x="96" y="51"/>
                  </a:lnTo>
                  <a:lnTo>
                    <a:pt x="96" y="51"/>
                  </a:lnTo>
                  <a:lnTo>
                    <a:pt x="96" y="50"/>
                  </a:lnTo>
                  <a:lnTo>
                    <a:pt x="95" y="48"/>
                  </a:lnTo>
                  <a:lnTo>
                    <a:pt x="93" y="47"/>
                  </a:lnTo>
                  <a:lnTo>
                    <a:pt x="91" y="47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35" y="47"/>
                  </a:lnTo>
                  <a:lnTo>
                    <a:pt x="34" y="48"/>
                  </a:lnTo>
                  <a:lnTo>
                    <a:pt x="33" y="50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3" y="53"/>
                  </a:lnTo>
                  <a:lnTo>
                    <a:pt x="34" y="55"/>
                  </a:lnTo>
                  <a:lnTo>
                    <a:pt x="35" y="56"/>
                  </a:lnTo>
                  <a:lnTo>
                    <a:pt x="37" y="56"/>
                  </a:lnTo>
                  <a:lnTo>
                    <a:pt x="37" y="56"/>
                  </a:lnTo>
                  <a:close/>
                  <a:moveTo>
                    <a:pt x="37" y="82"/>
                  </a:moveTo>
                  <a:lnTo>
                    <a:pt x="91" y="82"/>
                  </a:lnTo>
                  <a:lnTo>
                    <a:pt x="91" y="82"/>
                  </a:lnTo>
                  <a:lnTo>
                    <a:pt x="93" y="82"/>
                  </a:lnTo>
                  <a:lnTo>
                    <a:pt x="95" y="81"/>
                  </a:lnTo>
                  <a:lnTo>
                    <a:pt x="96" y="80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6" y="76"/>
                  </a:lnTo>
                  <a:lnTo>
                    <a:pt x="95" y="74"/>
                  </a:lnTo>
                  <a:lnTo>
                    <a:pt x="93" y="73"/>
                  </a:lnTo>
                  <a:lnTo>
                    <a:pt x="91" y="73"/>
                  </a:lnTo>
                  <a:lnTo>
                    <a:pt x="37" y="73"/>
                  </a:lnTo>
                  <a:lnTo>
                    <a:pt x="37" y="73"/>
                  </a:lnTo>
                  <a:lnTo>
                    <a:pt x="35" y="73"/>
                  </a:lnTo>
                  <a:lnTo>
                    <a:pt x="34" y="74"/>
                  </a:lnTo>
                  <a:lnTo>
                    <a:pt x="33" y="76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3" y="80"/>
                  </a:lnTo>
                  <a:lnTo>
                    <a:pt x="34" y="81"/>
                  </a:lnTo>
                  <a:lnTo>
                    <a:pt x="35" y="82"/>
                  </a:lnTo>
                  <a:lnTo>
                    <a:pt x="37" y="82"/>
                  </a:lnTo>
                  <a:lnTo>
                    <a:pt x="37" y="82"/>
                  </a:lnTo>
                  <a:close/>
                  <a:moveTo>
                    <a:pt x="91" y="99"/>
                  </a:moveTo>
                  <a:lnTo>
                    <a:pt x="37" y="99"/>
                  </a:lnTo>
                  <a:lnTo>
                    <a:pt x="37" y="99"/>
                  </a:lnTo>
                  <a:lnTo>
                    <a:pt x="35" y="100"/>
                  </a:lnTo>
                  <a:lnTo>
                    <a:pt x="34" y="101"/>
                  </a:lnTo>
                  <a:lnTo>
                    <a:pt x="33" y="102"/>
                  </a:lnTo>
                  <a:lnTo>
                    <a:pt x="32" y="104"/>
                  </a:lnTo>
                  <a:lnTo>
                    <a:pt x="32" y="104"/>
                  </a:lnTo>
                  <a:lnTo>
                    <a:pt x="33" y="106"/>
                  </a:lnTo>
                  <a:lnTo>
                    <a:pt x="34" y="107"/>
                  </a:lnTo>
                  <a:lnTo>
                    <a:pt x="35" y="108"/>
                  </a:lnTo>
                  <a:lnTo>
                    <a:pt x="37" y="109"/>
                  </a:lnTo>
                  <a:lnTo>
                    <a:pt x="91" y="109"/>
                  </a:lnTo>
                  <a:lnTo>
                    <a:pt x="91" y="109"/>
                  </a:lnTo>
                  <a:lnTo>
                    <a:pt x="93" y="108"/>
                  </a:lnTo>
                  <a:lnTo>
                    <a:pt x="95" y="107"/>
                  </a:lnTo>
                  <a:lnTo>
                    <a:pt x="96" y="106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2"/>
                  </a:lnTo>
                  <a:lnTo>
                    <a:pt x="95" y="101"/>
                  </a:lnTo>
                  <a:lnTo>
                    <a:pt x="93" y="100"/>
                  </a:lnTo>
                  <a:lnTo>
                    <a:pt x="91" y="99"/>
                  </a:lnTo>
                  <a:lnTo>
                    <a:pt x="91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87803" y="2174924"/>
            <a:ext cx="842486" cy="769441"/>
            <a:chOff x="1687803" y="2174924"/>
            <a:chExt cx="842486" cy="769441"/>
          </a:xfrm>
        </p:grpSpPr>
        <p:sp>
          <p:nvSpPr>
            <p:cNvPr id="45" name="文本框 44"/>
            <p:cNvSpPr txBox="1"/>
            <p:nvPr/>
          </p:nvSpPr>
          <p:spPr>
            <a:xfrm>
              <a:off x="1877281" y="2174924"/>
              <a:ext cx="4565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>
                  <a:solidFill>
                    <a:srgbClr val="45D8FF"/>
                  </a:solidFill>
                  <a:effectLst>
                    <a:outerShdw blurRad="101600" dir="5400000" algn="t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6" name="Freeform 13"/>
            <p:cNvSpPr/>
            <p:nvPr/>
          </p:nvSpPr>
          <p:spPr bwMode="auto">
            <a:xfrm>
              <a:off x="1687803" y="2234241"/>
              <a:ext cx="190966" cy="649048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/>
            </a:p>
          </p:txBody>
        </p:sp>
        <p:sp>
          <p:nvSpPr>
            <p:cNvPr id="55" name="Freeform 13"/>
            <p:cNvSpPr/>
            <p:nvPr/>
          </p:nvSpPr>
          <p:spPr bwMode="auto">
            <a:xfrm flipH="1">
              <a:off x="2339323" y="2234241"/>
              <a:ext cx="190966" cy="649048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/>
            </a:p>
          </p:txBody>
        </p:sp>
      </p:grpSp>
      <p:sp>
        <p:nvSpPr>
          <p:cNvPr id="56" name="Freeform 5"/>
          <p:cNvSpPr/>
          <p:nvPr/>
        </p:nvSpPr>
        <p:spPr bwMode="auto">
          <a:xfrm>
            <a:off x="2574302" y="2072364"/>
            <a:ext cx="118862" cy="119272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600"/>
          </a:p>
        </p:txBody>
      </p:sp>
      <p:grpSp>
        <p:nvGrpSpPr>
          <p:cNvPr id="6" name="组合 5"/>
          <p:cNvGrpSpPr/>
          <p:nvPr/>
        </p:nvGrpSpPr>
        <p:grpSpPr>
          <a:xfrm>
            <a:off x="1687803" y="3087419"/>
            <a:ext cx="842486" cy="769441"/>
            <a:chOff x="1687803" y="3150284"/>
            <a:chExt cx="842486" cy="769441"/>
          </a:xfrm>
        </p:grpSpPr>
        <p:sp>
          <p:nvSpPr>
            <p:cNvPr id="58" name="文本框 57"/>
            <p:cNvSpPr txBox="1"/>
            <p:nvPr/>
          </p:nvSpPr>
          <p:spPr>
            <a:xfrm>
              <a:off x="1877281" y="3150284"/>
              <a:ext cx="4565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>
                  <a:solidFill>
                    <a:srgbClr val="45D8FF"/>
                  </a:solidFill>
                  <a:effectLst>
                    <a:outerShdw blurRad="101600" dir="5400000" algn="t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9" name="Freeform 13"/>
            <p:cNvSpPr/>
            <p:nvPr/>
          </p:nvSpPr>
          <p:spPr bwMode="auto">
            <a:xfrm>
              <a:off x="1687803" y="3209601"/>
              <a:ext cx="190966" cy="649048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/>
            </a:p>
          </p:txBody>
        </p:sp>
        <p:sp>
          <p:nvSpPr>
            <p:cNvPr id="60" name="Freeform 13"/>
            <p:cNvSpPr/>
            <p:nvPr/>
          </p:nvSpPr>
          <p:spPr bwMode="auto">
            <a:xfrm flipH="1">
              <a:off x="2339323" y="3209601"/>
              <a:ext cx="190966" cy="649048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/>
            </a:p>
          </p:txBody>
        </p:sp>
      </p:grpSp>
      <p:sp>
        <p:nvSpPr>
          <p:cNvPr id="61" name="Freeform 5"/>
          <p:cNvSpPr/>
          <p:nvPr/>
        </p:nvSpPr>
        <p:spPr bwMode="auto">
          <a:xfrm>
            <a:off x="2574302" y="2984859"/>
            <a:ext cx="118862" cy="119272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600"/>
          </a:p>
        </p:txBody>
      </p:sp>
      <p:grpSp>
        <p:nvGrpSpPr>
          <p:cNvPr id="7" name="组合 6"/>
          <p:cNvGrpSpPr/>
          <p:nvPr/>
        </p:nvGrpSpPr>
        <p:grpSpPr>
          <a:xfrm>
            <a:off x="1687803" y="4112309"/>
            <a:ext cx="842486" cy="769441"/>
            <a:chOff x="1687803" y="4112309"/>
            <a:chExt cx="842486" cy="769441"/>
          </a:xfrm>
        </p:grpSpPr>
        <p:sp>
          <p:nvSpPr>
            <p:cNvPr id="63" name="文本框 62"/>
            <p:cNvSpPr txBox="1"/>
            <p:nvPr/>
          </p:nvSpPr>
          <p:spPr>
            <a:xfrm>
              <a:off x="1877281" y="4112309"/>
              <a:ext cx="4565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400">
                  <a:solidFill>
                    <a:srgbClr val="45D8FF"/>
                  </a:solidFill>
                  <a:effectLst>
                    <a:outerShdw blurRad="101600" dir="5400000" algn="t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64" name="Freeform 13"/>
            <p:cNvSpPr/>
            <p:nvPr/>
          </p:nvSpPr>
          <p:spPr bwMode="auto">
            <a:xfrm>
              <a:off x="1687803" y="4162101"/>
              <a:ext cx="190966" cy="649048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/>
            </a:p>
          </p:txBody>
        </p:sp>
        <p:sp>
          <p:nvSpPr>
            <p:cNvPr id="65" name="Freeform 13"/>
            <p:cNvSpPr/>
            <p:nvPr/>
          </p:nvSpPr>
          <p:spPr bwMode="auto">
            <a:xfrm flipH="1">
              <a:off x="2339323" y="4162101"/>
              <a:ext cx="190966" cy="649048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/>
            </a:p>
          </p:txBody>
        </p:sp>
      </p:grpSp>
      <p:sp>
        <p:nvSpPr>
          <p:cNvPr id="66" name="Freeform 5"/>
          <p:cNvSpPr/>
          <p:nvPr/>
        </p:nvSpPr>
        <p:spPr bwMode="auto">
          <a:xfrm>
            <a:off x="2574302" y="3937359"/>
            <a:ext cx="118862" cy="119272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600"/>
          </a:p>
        </p:txBody>
      </p:sp>
      <p:grpSp>
        <p:nvGrpSpPr>
          <p:cNvPr id="19" name="组合 18"/>
          <p:cNvGrpSpPr/>
          <p:nvPr/>
        </p:nvGrpSpPr>
        <p:grpSpPr>
          <a:xfrm>
            <a:off x="1687803" y="5017184"/>
            <a:ext cx="842486" cy="769441"/>
            <a:chOff x="1687803" y="5017184"/>
            <a:chExt cx="842486" cy="769441"/>
          </a:xfrm>
        </p:grpSpPr>
        <p:sp>
          <p:nvSpPr>
            <p:cNvPr id="68" name="文本框 67"/>
            <p:cNvSpPr txBox="1"/>
            <p:nvPr/>
          </p:nvSpPr>
          <p:spPr>
            <a:xfrm>
              <a:off x="1877281" y="5017184"/>
              <a:ext cx="4565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45D8FF"/>
                  </a:solidFill>
                  <a:effectLst>
                    <a:outerShdw blurRad="101600" dir="5400000" algn="t" rotWithShape="0">
                      <a:srgbClr val="45D8FF">
                        <a:alpha val="9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400" dirty="0">
                <a:solidFill>
                  <a:srgbClr val="45D8FF"/>
                </a:solidFill>
                <a:effectLst>
                  <a:outerShdw blurRad="101600" dir="5400000" algn="t" rotWithShape="0">
                    <a:srgbClr val="45D8FF">
                      <a:alpha val="9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13"/>
            <p:cNvSpPr/>
            <p:nvPr/>
          </p:nvSpPr>
          <p:spPr bwMode="auto">
            <a:xfrm>
              <a:off x="1687803" y="5076501"/>
              <a:ext cx="190966" cy="649048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/>
            </a:p>
          </p:txBody>
        </p:sp>
        <p:sp>
          <p:nvSpPr>
            <p:cNvPr id="70" name="Freeform 13"/>
            <p:cNvSpPr/>
            <p:nvPr/>
          </p:nvSpPr>
          <p:spPr bwMode="auto">
            <a:xfrm flipH="1">
              <a:off x="2339323" y="5076501"/>
              <a:ext cx="190966" cy="649048"/>
            </a:xfrm>
            <a:custGeom>
              <a:avLst/>
              <a:gdLst>
                <a:gd name="T0" fmla="*/ 321 w 321"/>
                <a:gd name="T1" fmla="*/ 1091 h 1091"/>
                <a:gd name="T2" fmla="*/ 0 w 321"/>
                <a:gd name="T3" fmla="*/ 1091 h 1091"/>
                <a:gd name="T4" fmla="*/ 0 w 321"/>
                <a:gd name="T5" fmla="*/ 0 h 1091"/>
                <a:gd name="T6" fmla="*/ 321 w 321"/>
                <a:gd name="T7" fmla="*/ 0 h 1091"/>
                <a:gd name="T8" fmla="*/ 321 w 321"/>
                <a:gd name="T9" fmla="*/ 57 h 1091"/>
                <a:gd name="T10" fmla="*/ 58 w 321"/>
                <a:gd name="T11" fmla="*/ 57 h 1091"/>
                <a:gd name="T12" fmla="*/ 58 w 321"/>
                <a:gd name="T13" fmla="*/ 1034 h 1091"/>
                <a:gd name="T14" fmla="*/ 321 w 321"/>
                <a:gd name="T15" fmla="*/ 1034 h 1091"/>
                <a:gd name="T16" fmla="*/ 321 w 321"/>
                <a:gd name="T17" fmla="*/ 1091 h 1091"/>
                <a:gd name="T18" fmla="*/ 321 w 321"/>
                <a:gd name="T19" fmla="*/ 109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1091">
                  <a:moveTo>
                    <a:pt x="32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7"/>
                  </a:lnTo>
                  <a:lnTo>
                    <a:pt x="58" y="57"/>
                  </a:lnTo>
                  <a:lnTo>
                    <a:pt x="58" y="1034"/>
                  </a:lnTo>
                  <a:lnTo>
                    <a:pt x="321" y="1034"/>
                  </a:lnTo>
                  <a:lnTo>
                    <a:pt x="321" y="1091"/>
                  </a:lnTo>
                  <a:lnTo>
                    <a:pt x="321" y="1091"/>
                  </a:lnTo>
                  <a:close/>
                </a:path>
              </a:pathLst>
            </a:custGeom>
            <a:solidFill>
              <a:srgbClr val="45D8FF"/>
            </a:solidFill>
            <a:ln>
              <a:noFill/>
            </a:ln>
            <a:effectLst>
              <a:outerShdw blurRad="101600" dir="5400000" algn="t" rotWithShape="0">
                <a:srgbClr val="45D8FF">
                  <a:alpha val="9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600"/>
            </a:p>
          </p:txBody>
        </p:sp>
      </p:grpSp>
      <p:sp>
        <p:nvSpPr>
          <p:cNvPr id="71" name="Freeform 5"/>
          <p:cNvSpPr/>
          <p:nvPr/>
        </p:nvSpPr>
        <p:spPr bwMode="auto">
          <a:xfrm>
            <a:off x="2574302" y="4914624"/>
            <a:ext cx="118862" cy="119272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600"/>
          </a:p>
        </p:txBody>
      </p:sp>
      <p:cxnSp>
        <p:nvCxnSpPr>
          <p:cNvPr id="79" name="直接连接符 78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项目介绍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82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83" name="直接连接符 82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56" grpId="0" animBg="1"/>
      <p:bldP spid="61" grpId="0" bldLvl="0" animBg="1"/>
      <p:bldP spid="66" grpId="0" bldLvl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主页面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8905" y="1443990"/>
            <a:ext cx="9394190" cy="532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主页面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2" name="图片 1" descr="主页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365" y="1443990"/>
            <a:ext cx="9531985" cy="5393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用户登录页面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用户登录界面.png用户登录界面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88808" y="1443990"/>
            <a:ext cx="8223885" cy="532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直接连接符 87"/>
          <p:cNvCxnSpPr/>
          <p:nvPr/>
        </p:nvCxnSpPr>
        <p:spPr>
          <a:xfrm>
            <a:off x="4143375" y="850434"/>
            <a:ext cx="8048625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597393" y="401138"/>
            <a:ext cx="4073378" cy="73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6000"/>
              </a:lnSpc>
              <a:defRPr sz="5400" spc="0">
                <a:solidFill>
                  <a:srgbClr val="F6E75C"/>
                </a:solidFill>
                <a:latin typeface="ZapfHumnst Ult BT" panose="020B0805050508090204" pitchFamily="34" charset="0"/>
              </a:defRPr>
            </a:lvl1pPr>
          </a:lstStyle>
          <a:p>
            <a:pPr algn="l"/>
            <a:r>
              <a:rPr lang="en-US" altLang="zh-CN" sz="2000" dirty="0" smtClean="0">
                <a:solidFill>
                  <a:srgbClr val="009AC4"/>
                </a:solidFill>
              </a:rPr>
              <a:t>CLICK HERE TO ADD ATITLE</a:t>
            </a:r>
            <a:endParaRPr lang="zh-CN" altLang="en-US" sz="2000" dirty="0">
              <a:solidFill>
                <a:srgbClr val="009AC4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6811" y="41684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项目功能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sp>
        <p:nvSpPr>
          <p:cNvPr id="91" name="Freeform 5"/>
          <p:cNvSpPr/>
          <p:nvPr/>
        </p:nvSpPr>
        <p:spPr bwMode="auto">
          <a:xfrm>
            <a:off x="2799538" y="326774"/>
            <a:ext cx="184052" cy="184687"/>
          </a:xfrm>
          <a:custGeom>
            <a:avLst/>
            <a:gdLst>
              <a:gd name="T0" fmla="*/ 319 w 580"/>
              <a:gd name="T1" fmla="*/ 261 h 582"/>
              <a:gd name="T2" fmla="*/ 319 w 580"/>
              <a:gd name="T3" fmla="*/ 0 h 582"/>
              <a:gd name="T4" fmla="*/ 261 w 580"/>
              <a:gd name="T5" fmla="*/ 0 h 582"/>
              <a:gd name="T6" fmla="*/ 261 w 580"/>
              <a:gd name="T7" fmla="*/ 261 h 582"/>
              <a:gd name="T8" fmla="*/ 0 w 580"/>
              <a:gd name="T9" fmla="*/ 261 h 582"/>
              <a:gd name="T10" fmla="*/ 0 w 580"/>
              <a:gd name="T11" fmla="*/ 318 h 582"/>
              <a:gd name="T12" fmla="*/ 261 w 580"/>
              <a:gd name="T13" fmla="*/ 318 h 582"/>
              <a:gd name="T14" fmla="*/ 261 w 580"/>
              <a:gd name="T15" fmla="*/ 582 h 582"/>
              <a:gd name="T16" fmla="*/ 319 w 580"/>
              <a:gd name="T17" fmla="*/ 582 h 582"/>
              <a:gd name="T18" fmla="*/ 319 w 580"/>
              <a:gd name="T19" fmla="*/ 318 h 582"/>
              <a:gd name="T20" fmla="*/ 580 w 580"/>
              <a:gd name="T21" fmla="*/ 318 h 582"/>
              <a:gd name="T22" fmla="*/ 580 w 580"/>
              <a:gd name="T23" fmla="*/ 261 h 582"/>
              <a:gd name="T24" fmla="*/ 319 w 580"/>
              <a:gd name="T25" fmla="*/ 261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0" h="582">
                <a:moveTo>
                  <a:pt x="319" y="261"/>
                </a:moveTo>
                <a:lnTo>
                  <a:pt x="319" y="0"/>
                </a:lnTo>
                <a:lnTo>
                  <a:pt x="261" y="0"/>
                </a:lnTo>
                <a:lnTo>
                  <a:pt x="261" y="261"/>
                </a:lnTo>
                <a:lnTo>
                  <a:pt x="0" y="261"/>
                </a:lnTo>
                <a:lnTo>
                  <a:pt x="0" y="318"/>
                </a:lnTo>
                <a:lnTo>
                  <a:pt x="261" y="318"/>
                </a:lnTo>
                <a:lnTo>
                  <a:pt x="261" y="582"/>
                </a:lnTo>
                <a:lnTo>
                  <a:pt x="319" y="582"/>
                </a:lnTo>
                <a:lnTo>
                  <a:pt x="319" y="318"/>
                </a:lnTo>
                <a:lnTo>
                  <a:pt x="580" y="318"/>
                </a:lnTo>
                <a:lnTo>
                  <a:pt x="580" y="261"/>
                </a:lnTo>
                <a:lnTo>
                  <a:pt x="319" y="261"/>
                </a:lnTo>
                <a:close/>
              </a:path>
            </a:pathLst>
          </a:custGeom>
          <a:solidFill>
            <a:srgbClr val="009AC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>
            <a:off x="0" y="850433"/>
            <a:ext cx="535781" cy="0"/>
          </a:xfrm>
          <a:prstGeom prst="line">
            <a:avLst/>
          </a:prstGeom>
          <a:ln>
            <a:solidFill>
              <a:srgbClr val="009A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62911" y="1045490"/>
            <a:ext cx="2265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gradFill>
                  <a:gsLst>
                    <a:gs pos="97000">
                      <a:srgbClr val="F0CB30">
                        <a:lumMod val="82000"/>
                      </a:srgbClr>
                    </a:gs>
                    <a:gs pos="0">
                      <a:srgbClr val="F4ECA3"/>
                    </a:gs>
                    <a:gs pos="75000">
                      <a:srgbClr val="F6E65D">
                        <a:lumMod val="90000"/>
                      </a:srgbClr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5D8FF"/>
                </a:solidFill>
                <a:effectLst>
                  <a:outerShdw blurRad="101600" algn="ctr" rotWithShape="0">
                    <a:srgbClr val="45D8FF">
                      <a:alpha val="90000"/>
                    </a:srgbClr>
                  </a:outerShdw>
                </a:effectLst>
              </a:rPr>
              <a:t>用户个人中心</a:t>
            </a:r>
            <a:endParaRPr lang="zh-CN" altLang="en-US" sz="2000" dirty="0">
              <a:solidFill>
                <a:srgbClr val="45D8FF"/>
              </a:solidFill>
              <a:effectLst>
                <a:outerShdw blurRad="101600" algn="ctr" rotWithShape="0">
                  <a:srgbClr val="45D8FF">
                    <a:alpha val="90000"/>
                  </a:srgbClr>
                </a:outerShdw>
              </a:effectLst>
            </a:endParaRPr>
          </a:p>
        </p:txBody>
      </p:sp>
      <p:pic>
        <p:nvPicPr>
          <p:cNvPr id="16" name="图片 15" descr="C:\Users\Administrator\Desktop\pic\用户个人中心.png用户个人中心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29690" y="2432050"/>
            <a:ext cx="9394190" cy="3347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1250</Words>
  <Application>WPS 演示</Application>
  <PresentationFormat>自定义</PresentationFormat>
  <Paragraphs>242</Paragraphs>
  <Slides>31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Arial</vt:lpstr>
      <vt:lpstr>宋体</vt:lpstr>
      <vt:lpstr>Wingdings</vt:lpstr>
      <vt:lpstr>Futura Md BT</vt:lpstr>
      <vt:lpstr>BankGothic Md BT</vt:lpstr>
      <vt:lpstr>微软雅黑</vt:lpstr>
      <vt:lpstr>ZapfHumnst Ult BT</vt:lpstr>
      <vt:lpstr>Calibri</vt:lpstr>
      <vt:lpstr>Segoe Print</vt:lpstr>
      <vt:lpstr>Arial Unicode MS</vt:lpstr>
      <vt:lpstr>Yu Gothic UI Semibold</vt:lpstr>
      <vt:lpstr>Calibri Light</vt:lpstr>
      <vt:lpstr>Geometr706 Md BT</vt:lpstr>
      <vt:lpstr>Webdings</vt:lpstr>
      <vt:lpstr>ZapfHumnst Dm BT</vt:lpstr>
      <vt:lpstr>Yu Gothic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Administrator</cp:lastModifiedBy>
  <cp:revision>348</cp:revision>
  <dcterms:created xsi:type="dcterms:W3CDTF">2016-04-17T10:16:00Z</dcterms:created>
  <dcterms:modified xsi:type="dcterms:W3CDTF">2019-01-06T03:55:52Z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